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8"/>
  </p:notesMasterIdLst>
  <p:handoutMasterIdLst>
    <p:handoutMasterId r:id="rId29"/>
  </p:handoutMasterIdLst>
  <p:sldIdLst>
    <p:sldId id="282" r:id="rId3"/>
    <p:sldId id="279" r:id="rId4"/>
    <p:sldId id="284" r:id="rId5"/>
    <p:sldId id="286" r:id="rId6"/>
    <p:sldId id="287" r:id="rId7"/>
    <p:sldId id="335" r:id="rId8"/>
    <p:sldId id="274" r:id="rId9"/>
    <p:sldId id="275" r:id="rId10"/>
    <p:sldId id="267" r:id="rId11"/>
    <p:sldId id="276" r:id="rId12"/>
    <p:sldId id="322" r:id="rId13"/>
    <p:sldId id="302" r:id="rId14"/>
    <p:sldId id="324" r:id="rId15"/>
    <p:sldId id="301" r:id="rId16"/>
    <p:sldId id="326" r:id="rId17"/>
    <p:sldId id="303" r:id="rId18"/>
    <p:sldId id="329" r:id="rId19"/>
    <p:sldId id="331" r:id="rId20"/>
    <p:sldId id="299" r:id="rId21"/>
    <p:sldId id="310" r:id="rId22"/>
    <p:sldId id="311" r:id="rId23"/>
    <p:sldId id="314" r:id="rId24"/>
    <p:sldId id="312" r:id="rId25"/>
    <p:sldId id="336" r:id="rId26"/>
    <p:sldId id="264" r:id="rId2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424"/>
    <a:srgbClr val="E94A47"/>
    <a:srgbClr val="EFEFEF"/>
    <a:srgbClr val="6E6D6D"/>
    <a:srgbClr val="E848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583" autoAdjust="0"/>
    <p:restoredTop sz="94660"/>
  </p:normalViewPr>
  <p:slideViewPr>
    <p:cSldViewPr snapToGrid="0" showGuides="1">
      <p:cViewPr>
        <p:scale>
          <a:sx n="73" d="100"/>
          <a:sy n="73" d="100"/>
        </p:scale>
        <p:origin x="-904" y="-48"/>
      </p:cViewPr>
      <p:guideLst>
        <p:guide orient="horz" pos="2160"/>
        <p:guide pos="3840"/>
      </p:guideLst>
    </p:cSldViewPr>
  </p:slideViewPr>
  <p:notesTextViewPr>
    <p:cViewPr>
      <p:scale>
        <a:sx n="1" d="1"/>
        <a:sy n="1" d="1"/>
      </p:scale>
      <p:origin x="0" y="0"/>
    </p:cViewPr>
  </p:notesTextViewPr>
  <p:sorterViewPr>
    <p:cViewPr>
      <p:scale>
        <a:sx n="100" d="100"/>
        <a:sy n="100" d="100"/>
      </p:scale>
      <p:origin x="0" y="7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21286716293571"/>
          <c:y val="4.5106870663295204E-2"/>
          <c:w val="0.87410150522993502"/>
          <c:h val="0.79561221265421589"/>
        </c:manualLayout>
      </c:layout>
      <c:barChart>
        <c:barDir val="col"/>
        <c:grouping val="stacked"/>
        <c:varyColors val="0"/>
        <c:ser>
          <c:idx val="0"/>
          <c:order val="0"/>
          <c:tx>
            <c:strRef>
              <c:f>'工作表1 (2)'!$B$3</c:f>
              <c:strCache>
                <c:ptCount val="1"/>
                <c:pt idx="0">
                  <c:v>NAND Flash Controller IC</c:v>
                </c:pt>
              </c:strCache>
            </c:strRef>
          </c:tx>
          <c:invertIfNegative val="0"/>
          <c:dLbls>
            <c:dLbl>
              <c:idx val="0"/>
              <c:layout/>
              <c:tx>
                <c:rich>
                  <a:bodyPr/>
                  <a:lstStyle/>
                  <a:p>
                    <a:r>
                      <a:rPr lang="en-US" altLang="zh-TW" sz="1600"/>
                      <a:t>45%</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515-459A-A720-4A1E7D40B963}"/>
                </c:ext>
              </c:extLst>
            </c:dLbl>
            <c:dLbl>
              <c:idx val="1"/>
              <c:layout/>
              <c:tx>
                <c:rich>
                  <a:bodyPr/>
                  <a:lstStyle/>
                  <a:p>
                    <a:r>
                      <a:rPr lang="en-US" altLang="zh-TW" sz="1600"/>
                      <a:t>66%</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515-459A-A720-4A1E7D40B963}"/>
                </c:ext>
              </c:extLst>
            </c:dLbl>
            <c:dLbl>
              <c:idx val="2"/>
              <c:layout/>
              <c:tx>
                <c:rich>
                  <a:bodyPr/>
                  <a:lstStyle/>
                  <a:p>
                    <a:r>
                      <a:rPr lang="en-US" altLang="en-US" sz="1600"/>
                      <a:t> </a:t>
                    </a:r>
                    <a:r>
                      <a:rPr lang="en-US" altLang="zh-TW" sz="1600"/>
                      <a:t>3</a:t>
                    </a:r>
                    <a:r>
                      <a:rPr lang="en-US" altLang="en-US" sz="1600"/>
                      <a:t>6%</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515-459A-A720-4A1E7D40B963}"/>
                </c:ext>
              </c:extLst>
            </c:dLbl>
            <c:dLbl>
              <c:idx val="3"/>
              <c:layout/>
              <c:tx>
                <c:rich>
                  <a:bodyPr/>
                  <a:lstStyle/>
                  <a:p>
                    <a:r>
                      <a:rPr lang="en-US" altLang="en-US" sz="1600"/>
                      <a:t> </a:t>
                    </a:r>
                    <a:r>
                      <a:rPr lang="en-US" altLang="zh-TW" sz="1600"/>
                      <a:t>19</a:t>
                    </a:r>
                    <a:r>
                      <a:rPr lang="en-US" altLang="en-US" sz="1600"/>
                      <a:t>%</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515-459A-A720-4A1E7D40B963}"/>
                </c:ext>
              </c:extLst>
            </c:dLbl>
            <c:spPr>
              <a:noFill/>
              <a:ln>
                <a:noFill/>
              </a:ln>
              <a:effectLst/>
            </c:spPr>
            <c:txPr>
              <a:bodyPr/>
              <a:lstStyle/>
              <a:p>
                <a:pPr>
                  <a:defRPr sz="1600"/>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'工作表1 (2)'!$C$2:$F$2</c:f>
              <c:strCache>
                <c:ptCount val="4"/>
                <c:pt idx="0">
                  <c:v>2021</c:v>
                </c:pt>
                <c:pt idx="1">
                  <c:v>2022</c:v>
                </c:pt>
                <c:pt idx="2">
                  <c:v>2023</c:v>
                </c:pt>
                <c:pt idx="3">
                  <c:v>2024Q3</c:v>
                </c:pt>
              </c:strCache>
            </c:strRef>
          </c:cat>
          <c:val>
            <c:numRef>
              <c:f>'工作表1 (2)'!$C$3:$F$3</c:f>
              <c:numCache>
                <c:formatCode>_-* #,##0_-;\-* #,##0_-;_-* "-"??_-;_-@_-</c:formatCode>
                <c:ptCount val="4"/>
                <c:pt idx="0">
                  <c:v>308320</c:v>
                </c:pt>
                <c:pt idx="1">
                  <c:v>267357</c:v>
                </c:pt>
                <c:pt idx="2">
                  <c:v>100251</c:v>
                </c:pt>
                <c:pt idx="3">
                  <c:v>30917</c:v>
                </c:pt>
              </c:numCache>
            </c:numRef>
          </c:val>
          <c:extLst xmlns:c16r2="http://schemas.microsoft.com/office/drawing/2015/06/chart">
            <c:ext xmlns:c16="http://schemas.microsoft.com/office/drawing/2014/chart" uri="{C3380CC4-5D6E-409C-BE32-E72D297353CC}">
              <c16:uniqueId val="{00000004-E515-459A-A720-4A1E7D40B963}"/>
            </c:ext>
          </c:extLst>
        </c:ser>
        <c:ser>
          <c:idx val="1"/>
          <c:order val="1"/>
          <c:tx>
            <c:strRef>
              <c:f>'工作表1 (2)'!$B$4</c:f>
              <c:strCache>
                <c:ptCount val="1"/>
                <c:pt idx="0">
                  <c:v>Audio IC</c:v>
                </c:pt>
              </c:strCache>
            </c:strRef>
          </c:tx>
          <c:invertIfNegative val="0"/>
          <c:dLbls>
            <c:dLbl>
              <c:idx val="0"/>
              <c:layout/>
              <c:tx>
                <c:rich>
                  <a:bodyPr/>
                  <a:lstStyle/>
                  <a:p>
                    <a:r>
                      <a:rPr lang="en-US" altLang="en-US" sz="1600"/>
                      <a:t> </a:t>
                    </a:r>
                    <a:r>
                      <a:rPr lang="en-US" altLang="zh-TW" sz="1600"/>
                      <a:t>49%</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E515-459A-A720-4A1E7D40B963}"/>
                </c:ext>
              </c:extLst>
            </c:dLbl>
            <c:dLbl>
              <c:idx val="1"/>
              <c:layout/>
              <c:tx>
                <c:rich>
                  <a:bodyPr/>
                  <a:lstStyle/>
                  <a:p>
                    <a:r>
                      <a:rPr lang="en-US" altLang="en-US" sz="1600"/>
                      <a:t> </a:t>
                    </a:r>
                    <a:r>
                      <a:rPr lang="en-US" altLang="zh-TW" sz="1600"/>
                      <a:t>30%</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E515-459A-A720-4A1E7D40B963}"/>
                </c:ext>
              </c:extLst>
            </c:dLbl>
            <c:dLbl>
              <c:idx val="2"/>
              <c:layout/>
              <c:tx>
                <c:rich>
                  <a:bodyPr/>
                  <a:lstStyle/>
                  <a:p>
                    <a:r>
                      <a:rPr lang="en-US" altLang="en-US" sz="1600"/>
                      <a:t> </a:t>
                    </a:r>
                    <a:r>
                      <a:rPr lang="en-US" altLang="zh-TW" sz="1600"/>
                      <a:t>50</a:t>
                    </a:r>
                    <a:r>
                      <a:rPr lang="en-US" altLang="en-US" sz="1600"/>
                      <a:t>%</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E515-459A-A720-4A1E7D40B963}"/>
                </c:ext>
              </c:extLst>
            </c:dLbl>
            <c:dLbl>
              <c:idx val="3"/>
              <c:layout/>
              <c:tx>
                <c:rich>
                  <a:bodyPr/>
                  <a:lstStyle/>
                  <a:p>
                    <a:r>
                      <a:rPr lang="en-US" altLang="en-US" sz="1600"/>
                      <a:t> </a:t>
                    </a:r>
                    <a:r>
                      <a:rPr lang="en-US" altLang="zh-TW" sz="1600"/>
                      <a:t>81</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E515-459A-A720-4A1E7D40B963}"/>
                </c:ext>
              </c:extLst>
            </c:dLbl>
            <c:spPr>
              <a:noFill/>
              <a:ln>
                <a:noFill/>
              </a:ln>
              <a:effectLst/>
            </c:spPr>
            <c:txPr>
              <a:bodyPr/>
              <a:lstStyle/>
              <a:p>
                <a:pPr>
                  <a:defRPr sz="1600"/>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'工作表1 (2)'!$C$2:$F$2</c:f>
              <c:strCache>
                <c:ptCount val="4"/>
                <c:pt idx="0">
                  <c:v>2021</c:v>
                </c:pt>
                <c:pt idx="1">
                  <c:v>2022</c:v>
                </c:pt>
                <c:pt idx="2">
                  <c:v>2023</c:v>
                </c:pt>
                <c:pt idx="3">
                  <c:v>2024Q3</c:v>
                </c:pt>
              </c:strCache>
            </c:strRef>
          </c:cat>
          <c:val>
            <c:numRef>
              <c:f>'工作表1 (2)'!$C$4:$F$4</c:f>
              <c:numCache>
                <c:formatCode>_-* #,##0_-;\-* #,##0_-;_-* "-"??_-;_-@_-</c:formatCode>
                <c:ptCount val="4"/>
                <c:pt idx="0">
                  <c:v>340226</c:v>
                </c:pt>
                <c:pt idx="1">
                  <c:v>119622</c:v>
                </c:pt>
                <c:pt idx="2">
                  <c:v>137850</c:v>
                </c:pt>
                <c:pt idx="3">
                  <c:v>135178</c:v>
                </c:pt>
              </c:numCache>
            </c:numRef>
          </c:val>
          <c:extLst xmlns:c16r2="http://schemas.microsoft.com/office/drawing/2015/06/chart">
            <c:ext xmlns:c16="http://schemas.microsoft.com/office/drawing/2014/chart" uri="{C3380CC4-5D6E-409C-BE32-E72D297353CC}">
              <c16:uniqueId val="{00000009-E515-459A-A720-4A1E7D40B963}"/>
            </c:ext>
          </c:extLst>
        </c:ser>
        <c:ser>
          <c:idx val="2"/>
          <c:order val="2"/>
          <c:tx>
            <c:strRef>
              <c:f>'工作表1 (2)'!$B$5</c:f>
              <c:strCache>
                <c:ptCount val="1"/>
                <c:pt idx="0">
                  <c:v>Technical service</c:v>
                </c:pt>
              </c:strCache>
            </c:strRef>
          </c:tx>
          <c:invertIfNegative val="0"/>
          <c:dLbls>
            <c:dLbl>
              <c:idx val="0"/>
              <c:layout>
                <c:manualLayout>
                  <c:x val="-3.2520325203252032E-3"/>
                  <c:y val="8.4477268630397308E-3"/>
                </c:manualLayout>
              </c:layout>
              <c:tx>
                <c:rich>
                  <a:bodyPr/>
                  <a:lstStyle/>
                  <a:p>
                    <a:r>
                      <a:rPr lang="en-US" altLang="en-US" sz="1600"/>
                      <a:t> </a:t>
                    </a:r>
                    <a:r>
                      <a:rPr lang="en-US" altLang="zh-TW" sz="1600"/>
                      <a:t>6%</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E515-459A-A720-4A1E7D40B963}"/>
                </c:ext>
              </c:extLst>
            </c:dLbl>
            <c:dLbl>
              <c:idx val="1"/>
              <c:layout/>
              <c:tx>
                <c:rich>
                  <a:bodyPr/>
                  <a:lstStyle/>
                  <a:p>
                    <a:r>
                      <a:rPr lang="en-US" altLang="en-US" sz="1600"/>
                      <a:t> </a:t>
                    </a:r>
                    <a:r>
                      <a:rPr lang="en-US" altLang="zh-TW" sz="1600"/>
                      <a:t>4%</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E515-459A-A720-4A1E7D40B963}"/>
                </c:ext>
              </c:extLst>
            </c:dLbl>
            <c:dLbl>
              <c:idx val="2"/>
              <c:layout/>
              <c:tx>
                <c:rich>
                  <a:bodyPr/>
                  <a:lstStyle/>
                  <a:p>
                    <a:r>
                      <a:rPr lang="en-US" altLang="en-US" sz="1600"/>
                      <a:t> </a:t>
                    </a:r>
                    <a:r>
                      <a:rPr lang="en-US" altLang="zh-TW" sz="1600"/>
                      <a:t>14</a:t>
                    </a:r>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E515-459A-A720-4A1E7D40B963}"/>
                </c:ext>
              </c:extLst>
            </c:dLbl>
            <c:dLbl>
              <c:idx val="3"/>
              <c:layout/>
              <c:tx>
                <c:rich>
                  <a:bodyPr/>
                  <a:lstStyle/>
                  <a:p>
                    <a:r>
                      <a:rPr lang="en-US" altLang="en-US" sz="1600"/>
                      <a:t> </a:t>
                    </a:r>
                    <a:endParaRPr lang="en-US" altLang="en-US"/>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E515-459A-A720-4A1E7D40B963}"/>
                </c:ext>
              </c:extLst>
            </c:dLbl>
            <c:spPr>
              <a:noFill/>
              <a:ln>
                <a:noFill/>
              </a:ln>
              <a:effectLst/>
            </c:spPr>
            <c:txPr>
              <a:bodyPr/>
              <a:lstStyle/>
              <a:p>
                <a:pPr>
                  <a:defRPr sz="1600"/>
                </a:pPr>
                <a:endParaRPr lang="zh-TW"/>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'工作表1 (2)'!$C$2:$F$2</c:f>
              <c:strCache>
                <c:ptCount val="4"/>
                <c:pt idx="0">
                  <c:v>2021</c:v>
                </c:pt>
                <c:pt idx="1">
                  <c:v>2022</c:v>
                </c:pt>
                <c:pt idx="2">
                  <c:v>2023</c:v>
                </c:pt>
                <c:pt idx="3">
                  <c:v>2024Q3</c:v>
                </c:pt>
              </c:strCache>
            </c:strRef>
          </c:cat>
          <c:val>
            <c:numRef>
              <c:f>'工作表1 (2)'!$C$5:$F$5</c:f>
              <c:numCache>
                <c:formatCode>_-* #,##0_-;\-* #,##0_-;_-* "-"??_-;_-@_-</c:formatCode>
                <c:ptCount val="4"/>
                <c:pt idx="0">
                  <c:v>43806</c:v>
                </c:pt>
                <c:pt idx="1">
                  <c:v>15626</c:v>
                </c:pt>
                <c:pt idx="2">
                  <c:v>37540</c:v>
                </c:pt>
                <c:pt idx="3">
                  <c:v>0</c:v>
                </c:pt>
              </c:numCache>
            </c:numRef>
          </c:val>
          <c:extLst xmlns:c16r2="http://schemas.microsoft.com/office/drawing/2015/06/chart">
            <c:ext xmlns:c16="http://schemas.microsoft.com/office/drawing/2014/chart" uri="{C3380CC4-5D6E-409C-BE32-E72D297353CC}">
              <c16:uniqueId val="{0000000E-E515-459A-A720-4A1E7D40B963}"/>
            </c:ext>
          </c:extLst>
        </c:ser>
        <c:dLbls>
          <c:showLegendKey val="0"/>
          <c:showVal val="0"/>
          <c:showCatName val="0"/>
          <c:showSerName val="0"/>
          <c:showPercent val="0"/>
          <c:showBubbleSize val="0"/>
        </c:dLbls>
        <c:gapWidth val="145"/>
        <c:overlap val="100"/>
        <c:axId val="160730112"/>
        <c:axId val="147541952"/>
      </c:barChart>
      <c:catAx>
        <c:axId val="160730112"/>
        <c:scaling>
          <c:orientation val="minMax"/>
        </c:scaling>
        <c:delete val="0"/>
        <c:axPos val="b"/>
        <c:numFmt formatCode="General" sourceLinked="1"/>
        <c:majorTickMark val="none"/>
        <c:minorTickMark val="none"/>
        <c:tickLblPos val="nextTo"/>
        <c:txPr>
          <a:bodyPr/>
          <a:lstStyle/>
          <a:p>
            <a:pPr>
              <a:defRPr sz="1600" b="1">
                <a:solidFill>
                  <a:schemeClr val="tx2"/>
                </a:solidFill>
                <a:latin typeface="標楷體" panose="03000509000000000000" pitchFamily="65" charset="-120"/>
                <a:ea typeface="標楷體" panose="03000509000000000000" pitchFamily="65" charset="-120"/>
              </a:defRPr>
            </a:pPr>
            <a:endParaRPr lang="zh-TW"/>
          </a:p>
        </c:txPr>
        <c:crossAx val="147541952"/>
        <c:crosses val="autoZero"/>
        <c:auto val="1"/>
        <c:lblAlgn val="ctr"/>
        <c:lblOffset val="100"/>
        <c:noMultiLvlLbl val="0"/>
      </c:catAx>
      <c:valAx>
        <c:axId val="147541952"/>
        <c:scaling>
          <c:orientation val="minMax"/>
        </c:scaling>
        <c:delete val="0"/>
        <c:axPos val="l"/>
        <c:majorGridlines>
          <c:spPr>
            <a:ln>
              <a:noFill/>
            </a:ln>
          </c:spPr>
        </c:majorGridlines>
        <c:numFmt formatCode="_-* #,##0_-;\-* #,##0_-;_-* &quot;-&quot;??_-;_-@_-" sourceLinked="1"/>
        <c:majorTickMark val="none"/>
        <c:minorTickMark val="none"/>
        <c:tickLblPos val="nextTo"/>
        <c:txPr>
          <a:bodyPr/>
          <a:lstStyle/>
          <a:p>
            <a:pPr>
              <a:defRPr sz="1600" b="1">
                <a:solidFill>
                  <a:schemeClr val="tx2"/>
                </a:solidFill>
              </a:defRPr>
            </a:pPr>
            <a:endParaRPr lang="zh-TW"/>
          </a:p>
        </c:txPr>
        <c:crossAx val="160730112"/>
        <c:crosses val="autoZero"/>
        <c:crossBetween val="between"/>
      </c:valAx>
    </c:plotArea>
    <c:legend>
      <c:legendPos val="b"/>
      <c:layout/>
      <c:overlay val="0"/>
      <c:txPr>
        <a:bodyPr/>
        <a:lstStyle/>
        <a:p>
          <a:pPr>
            <a:defRPr sz="1600" b="1" baseline="0">
              <a:solidFill>
                <a:schemeClr val="tx2"/>
              </a:solidFill>
              <a:ea typeface="標楷體" panose="03000509000000000000" pitchFamily="65" charset="-120"/>
            </a:defRPr>
          </a:pPr>
          <a:endParaRPr lang="zh-TW"/>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2D91C-676B-449D-960B-164157D5FF21}" type="doc">
      <dgm:prSet loTypeId="urn:microsoft.com/office/officeart/2005/8/layout/cycle8" loCatId="cycle" qsTypeId="urn:microsoft.com/office/officeart/2005/8/quickstyle/3d1" qsCatId="3D" csTypeId="urn:microsoft.com/office/officeart/2005/8/colors/colorful4" csCatId="colorful" phldr="1"/>
      <dgm:spPr/>
    </dgm:pt>
    <dgm:pt modelId="{BAA7A5CC-FD8C-4EC9-BC96-F6291DC3ED65}">
      <dgm:prSet phldrT="[文字]"/>
      <dgm:spPr/>
      <dgm:t>
        <a:bodyPr/>
        <a:lstStyle/>
        <a:p>
          <a:r>
            <a:rPr lang="en-US" altLang="zh-TW" dirty="0"/>
            <a:t>Package</a:t>
          </a:r>
        </a:p>
        <a:p>
          <a:endParaRPr lang="zh-TW" altLang="en-US" dirty="0"/>
        </a:p>
      </dgm:t>
    </dgm:pt>
    <dgm:pt modelId="{C4E2E0BC-6BA3-4986-ABB0-31E507156F60}" type="parTrans" cxnId="{CA288FF7-F9C9-47F2-84BF-23B82C5A001D}">
      <dgm:prSet/>
      <dgm:spPr/>
      <dgm:t>
        <a:bodyPr/>
        <a:lstStyle/>
        <a:p>
          <a:endParaRPr lang="zh-TW" altLang="en-US"/>
        </a:p>
      </dgm:t>
    </dgm:pt>
    <dgm:pt modelId="{018BD5ED-362B-4BA3-B1DD-5C6AB960262C}" type="sibTrans" cxnId="{CA288FF7-F9C9-47F2-84BF-23B82C5A001D}">
      <dgm:prSet/>
      <dgm:spPr/>
      <dgm:t>
        <a:bodyPr/>
        <a:lstStyle/>
        <a:p>
          <a:endParaRPr lang="zh-TW" altLang="en-US"/>
        </a:p>
      </dgm:t>
    </dgm:pt>
    <dgm:pt modelId="{E072C4B1-B77D-48D1-94C3-159A1583FFA2}">
      <dgm:prSet phldrT="[文字]" custT="1"/>
      <dgm:spPr/>
      <dgm:t>
        <a:bodyPr/>
        <a:lstStyle/>
        <a:p>
          <a:pPr>
            <a:spcAft>
              <a:spcPts val="0"/>
            </a:spcAft>
          </a:pPr>
          <a:r>
            <a:rPr lang="en-US" altLang="zh-TW" sz="3100" dirty="0"/>
            <a:t>Other</a:t>
          </a:r>
        </a:p>
        <a:p>
          <a:pPr>
            <a:spcAft>
              <a:spcPts val="0"/>
            </a:spcAft>
          </a:pPr>
          <a:r>
            <a:rPr lang="en-US" altLang="zh-TW" sz="1800" dirty="0"/>
            <a:t>(ex. Test, Trimming…)</a:t>
          </a:r>
          <a:endParaRPr lang="zh-TW" altLang="en-US" sz="1800" dirty="0"/>
        </a:p>
      </dgm:t>
    </dgm:pt>
    <dgm:pt modelId="{E4E480B9-718D-4ED7-9213-0E12DEDBC47D}" type="parTrans" cxnId="{05D59862-A963-40AC-BC4B-DCF39C14ACC3}">
      <dgm:prSet/>
      <dgm:spPr/>
      <dgm:t>
        <a:bodyPr/>
        <a:lstStyle/>
        <a:p>
          <a:endParaRPr lang="zh-TW" altLang="en-US"/>
        </a:p>
      </dgm:t>
    </dgm:pt>
    <dgm:pt modelId="{A82BDC76-BA8D-4E25-BA06-82237BA400EA}" type="sibTrans" cxnId="{05D59862-A963-40AC-BC4B-DCF39C14ACC3}">
      <dgm:prSet/>
      <dgm:spPr/>
      <dgm:t>
        <a:bodyPr/>
        <a:lstStyle/>
        <a:p>
          <a:endParaRPr lang="zh-TW" altLang="en-US"/>
        </a:p>
      </dgm:t>
    </dgm:pt>
    <dgm:pt modelId="{518CB0A1-DE7B-4325-8A09-21914E61A50E}">
      <dgm:prSet phldrT="[文字]"/>
      <dgm:spPr/>
      <dgm:t>
        <a:bodyPr/>
        <a:lstStyle/>
        <a:p>
          <a:r>
            <a:rPr lang="en-US" altLang="zh-TW" dirty="0"/>
            <a:t>Wafer</a:t>
          </a:r>
        </a:p>
        <a:p>
          <a:endParaRPr lang="zh-TW" altLang="en-US" dirty="0"/>
        </a:p>
      </dgm:t>
    </dgm:pt>
    <dgm:pt modelId="{442FBC3C-4BEF-4616-9C62-26CBA35D1076}" type="parTrans" cxnId="{7B71A81E-2F68-4769-9CE7-88738A7D443D}">
      <dgm:prSet/>
      <dgm:spPr/>
      <dgm:t>
        <a:bodyPr/>
        <a:lstStyle/>
        <a:p>
          <a:endParaRPr lang="zh-TW" altLang="en-US"/>
        </a:p>
      </dgm:t>
    </dgm:pt>
    <dgm:pt modelId="{BE086B21-3B9D-4ABD-9030-CD7C12DA0B23}" type="sibTrans" cxnId="{7B71A81E-2F68-4769-9CE7-88738A7D443D}">
      <dgm:prSet/>
      <dgm:spPr/>
      <dgm:t>
        <a:bodyPr/>
        <a:lstStyle/>
        <a:p>
          <a:endParaRPr lang="zh-TW" altLang="en-US"/>
        </a:p>
      </dgm:t>
    </dgm:pt>
    <dgm:pt modelId="{1B3B65EA-DA5A-4A09-8029-C71941766386}" type="pres">
      <dgm:prSet presAssocID="{3E52D91C-676B-449D-960B-164157D5FF21}" presName="compositeShape" presStyleCnt="0">
        <dgm:presLayoutVars>
          <dgm:chMax val="7"/>
          <dgm:dir/>
          <dgm:resizeHandles val="exact"/>
        </dgm:presLayoutVars>
      </dgm:prSet>
      <dgm:spPr/>
    </dgm:pt>
    <dgm:pt modelId="{2B6FB0C0-DE13-4A3D-A696-9B1439645A52}" type="pres">
      <dgm:prSet presAssocID="{3E52D91C-676B-449D-960B-164157D5FF21}" presName="wedge1" presStyleLbl="node1" presStyleIdx="0" presStyleCnt="3"/>
      <dgm:spPr/>
      <dgm:t>
        <a:bodyPr/>
        <a:lstStyle/>
        <a:p>
          <a:endParaRPr lang="zh-TW" altLang="en-US"/>
        </a:p>
      </dgm:t>
    </dgm:pt>
    <dgm:pt modelId="{119DCE07-B262-4A81-AA61-19D5B96183AD}" type="pres">
      <dgm:prSet presAssocID="{3E52D91C-676B-449D-960B-164157D5FF21}" presName="dummy1a" presStyleCnt="0"/>
      <dgm:spPr/>
    </dgm:pt>
    <dgm:pt modelId="{5699FA35-7F7F-4816-AA6C-B8CDAEFE8C29}" type="pres">
      <dgm:prSet presAssocID="{3E52D91C-676B-449D-960B-164157D5FF21}" presName="dummy1b" presStyleCnt="0"/>
      <dgm:spPr/>
    </dgm:pt>
    <dgm:pt modelId="{A89FA5C1-E046-47E9-93DD-15B5DAFC9EE7}" type="pres">
      <dgm:prSet presAssocID="{3E52D91C-676B-449D-960B-164157D5FF21}" presName="wedge1Tx" presStyleLbl="node1" presStyleIdx="0" presStyleCnt="3">
        <dgm:presLayoutVars>
          <dgm:chMax val="0"/>
          <dgm:chPref val="0"/>
          <dgm:bulletEnabled val="1"/>
        </dgm:presLayoutVars>
      </dgm:prSet>
      <dgm:spPr/>
      <dgm:t>
        <a:bodyPr/>
        <a:lstStyle/>
        <a:p>
          <a:endParaRPr lang="zh-TW" altLang="en-US"/>
        </a:p>
      </dgm:t>
    </dgm:pt>
    <dgm:pt modelId="{F7749D2E-23FC-452C-98CD-61DDF6ABFFD1}" type="pres">
      <dgm:prSet presAssocID="{3E52D91C-676B-449D-960B-164157D5FF21}" presName="wedge2" presStyleLbl="node1" presStyleIdx="1" presStyleCnt="3"/>
      <dgm:spPr/>
      <dgm:t>
        <a:bodyPr/>
        <a:lstStyle/>
        <a:p>
          <a:endParaRPr lang="zh-TW" altLang="en-US"/>
        </a:p>
      </dgm:t>
    </dgm:pt>
    <dgm:pt modelId="{DF353FAC-1588-49A4-9498-B873D8231C6B}" type="pres">
      <dgm:prSet presAssocID="{3E52D91C-676B-449D-960B-164157D5FF21}" presName="dummy2a" presStyleCnt="0"/>
      <dgm:spPr/>
    </dgm:pt>
    <dgm:pt modelId="{9ED39D50-1603-4216-BDA0-F41C27362A74}" type="pres">
      <dgm:prSet presAssocID="{3E52D91C-676B-449D-960B-164157D5FF21}" presName="dummy2b" presStyleCnt="0"/>
      <dgm:spPr/>
    </dgm:pt>
    <dgm:pt modelId="{7916BDBF-FFC9-432F-B404-51281C0B5388}" type="pres">
      <dgm:prSet presAssocID="{3E52D91C-676B-449D-960B-164157D5FF21}" presName="wedge2Tx" presStyleLbl="node1" presStyleIdx="1" presStyleCnt="3">
        <dgm:presLayoutVars>
          <dgm:chMax val="0"/>
          <dgm:chPref val="0"/>
          <dgm:bulletEnabled val="1"/>
        </dgm:presLayoutVars>
      </dgm:prSet>
      <dgm:spPr/>
      <dgm:t>
        <a:bodyPr/>
        <a:lstStyle/>
        <a:p>
          <a:endParaRPr lang="zh-TW" altLang="en-US"/>
        </a:p>
      </dgm:t>
    </dgm:pt>
    <dgm:pt modelId="{03422625-06F4-4368-861D-1C9A27FC056F}" type="pres">
      <dgm:prSet presAssocID="{3E52D91C-676B-449D-960B-164157D5FF21}" presName="wedge3" presStyleLbl="node1" presStyleIdx="2" presStyleCnt="3"/>
      <dgm:spPr/>
      <dgm:t>
        <a:bodyPr/>
        <a:lstStyle/>
        <a:p>
          <a:endParaRPr lang="zh-TW" altLang="en-US"/>
        </a:p>
      </dgm:t>
    </dgm:pt>
    <dgm:pt modelId="{2ABCB9A1-A6A3-4186-ACCB-0A69959D6876}" type="pres">
      <dgm:prSet presAssocID="{3E52D91C-676B-449D-960B-164157D5FF21}" presName="dummy3a" presStyleCnt="0"/>
      <dgm:spPr/>
    </dgm:pt>
    <dgm:pt modelId="{342C61FA-12A5-4CAA-99B3-096F12C5F1D7}" type="pres">
      <dgm:prSet presAssocID="{3E52D91C-676B-449D-960B-164157D5FF21}" presName="dummy3b" presStyleCnt="0"/>
      <dgm:spPr/>
    </dgm:pt>
    <dgm:pt modelId="{E95E6148-9581-4829-AC2A-331CD5D2BCAB}" type="pres">
      <dgm:prSet presAssocID="{3E52D91C-676B-449D-960B-164157D5FF21}" presName="wedge3Tx" presStyleLbl="node1" presStyleIdx="2" presStyleCnt="3">
        <dgm:presLayoutVars>
          <dgm:chMax val="0"/>
          <dgm:chPref val="0"/>
          <dgm:bulletEnabled val="1"/>
        </dgm:presLayoutVars>
      </dgm:prSet>
      <dgm:spPr/>
      <dgm:t>
        <a:bodyPr/>
        <a:lstStyle/>
        <a:p>
          <a:endParaRPr lang="zh-TW" altLang="en-US"/>
        </a:p>
      </dgm:t>
    </dgm:pt>
    <dgm:pt modelId="{6BE96B10-6CC5-4364-99B2-12BDBDEA90D6}" type="pres">
      <dgm:prSet presAssocID="{018BD5ED-362B-4BA3-B1DD-5C6AB960262C}" presName="arrowWedge1" presStyleLbl="fgSibTrans2D1" presStyleIdx="0" presStyleCnt="3"/>
      <dgm:spPr/>
    </dgm:pt>
    <dgm:pt modelId="{FEDF1455-00F0-4E48-8643-6378C996A477}" type="pres">
      <dgm:prSet presAssocID="{A82BDC76-BA8D-4E25-BA06-82237BA400EA}" presName="arrowWedge2" presStyleLbl="fgSibTrans2D1" presStyleIdx="1" presStyleCnt="3"/>
      <dgm:spPr/>
    </dgm:pt>
    <dgm:pt modelId="{0B54E813-07A7-4346-AF02-DFC42DC6B4DC}" type="pres">
      <dgm:prSet presAssocID="{BE086B21-3B9D-4ABD-9030-CD7C12DA0B23}" presName="arrowWedge3" presStyleLbl="fgSibTrans2D1" presStyleIdx="2" presStyleCnt="3"/>
      <dgm:spPr/>
    </dgm:pt>
  </dgm:ptLst>
  <dgm:cxnLst>
    <dgm:cxn modelId="{05D59862-A963-40AC-BC4B-DCF39C14ACC3}" srcId="{3E52D91C-676B-449D-960B-164157D5FF21}" destId="{E072C4B1-B77D-48D1-94C3-159A1583FFA2}" srcOrd="1" destOrd="0" parTransId="{E4E480B9-718D-4ED7-9213-0E12DEDBC47D}" sibTransId="{A82BDC76-BA8D-4E25-BA06-82237BA400EA}"/>
    <dgm:cxn modelId="{CA288FF7-F9C9-47F2-84BF-23B82C5A001D}" srcId="{3E52D91C-676B-449D-960B-164157D5FF21}" destId="{BAA7A5CC-FD8C-4EC9-BC96-F6291DC3ED65}" srcOrd="0" destOrd="0" parTransId="{C4E2E0BC-6BA3-4986-ABB0-31E507156F60}" sibTransId="{018BD5ED-362B-4BA3-B1DD-5C6AB960262C}"/>
    <dgm:cxn modelId="{14ADB711-E06B-4368-A05C-CE7616DBCBCD}" type="presOf" srcId="{E072C4B1-B77D-48D1-94C3-159A1583FFA2}" destId="{7916BDBF-FFC9-432F-B404-51281C0B5388}" srcOrd="1" destOrd="0" presId="urn:microsoft.com/office/officeart/2005/8/layout/cycle8"/>
    <dgm:cxn modelId="{21A05547-801A-47AE-8780-2E631A3D3E02}" type="presOf" srcId="{BAA7A5CC-FD8C-4EC9-BC96-F6291DC3ED65}" destId="{2B6FB0C0-DE13-4A3D-A696-9B1439645A52}" srcOrd="0" destOrd="0" presId="urn:microsoft.com/office/officeart/2005/8/layout/cycle8"/>
    <dgm:cxn modelId="{FE650269-B1E0-42B1-8C5E-A7E15EA0653B}" type="presOf" srcId="{E072C4B1-B77D-48D1-94C3-159A1583FFA2}" destId="{F7749D2E-23FC-452C-98CD-61DDF6ABFFD1}" srcOrd="0" destOrd="0" presId="urn:microsoft.com/office/officeart/2005/8/layout/cycle8"/>
    <dgm:cxn modelId="{7B71A81E-2F68-4769-9CE7-88738A7D443D}" srcId="{3E52D91C-676B-449D-960B-164157D5FF21}" destId="{518CB0A1-DE7B-4325-8A09-21914E61A50E}" srcOrd="2" destOrd="0" parTransId="{442FBC3C-4BEF-4616-9C62-26CBA35D1076}" sibTransId="{BE086B21-3B9D-4ABD-9030-CD7C12DA0B23}"/>
    <dgm:cxn modelId="{0DC4A59B-EF48-4C7C-B375-71F42D31C326}" type="presOf" srcId="{518CB0A1-DE7B-4325-8A09-21914E61A50E}" destId="{E95E6148-9581-4829-AC2A-331CD5D2BCAB}" srcOrd="1" destOrd="0" presId="urn:microsoft.com/office/officeart/2005/8/layout/cycle8"/>
    <dgm:cxn modelId="{698296BA-B5C6-4E6B-9C64-3AB0D3C90612}" type="presOf" srcId="{3E52D91C-676B-449D-960B-164157D5FF21}" destId="{1B3B65EA-DA5A-4A09-8029-C71941766386}" srcOrd="0" destOrd="0" presId="urn:microsoft.com/office/officeart/2005/8/layout/cycle8"/>
    <dgm:cxn modelId="{3CDE9C75-5DC4-4BEC-B23F-BDB07AD8B426}" type="presOf" srcId="{518CB0A1-DE7B-4325-8A09-21914E61A50E}" destId="{03422625-06F4-4368-861D-1C9A27FC056F}" srcOrd="0" destOrd="0" presId="urn:microsoft.com/office/officeart/2005/8/layout/cycle8"/>
    <dgm:cxn modelId="{CFFE81D0-B65B-4B98-A9E9-62DD8765377E}" type="presOf" srcId="{BAA7A5CC-FD8C-4EC9-BC96-F6291DC3ED65}" destId="{A89FA5C1-E046-47E9-93DD-15B5DAFC9EE7}" srcOrd="1" destOrd="0" presId="urn:microsoft.com/office/officeart/2005/8/layout/cycle8"/>
    <dgm:cxn modelId="{091F448F-CC16-4644-85BB-958AD2170259}" type="presParOf" srcId="{1B3B65EA-DA5A-4A09-8029-C71941766386}" destId="{2B6FB0C0-DE13-4A3D-A696-9B1439645A52}" srcOrd="0" destOrd="0" presId="urn:microsoft.com/office/officeart/2005/8/layout/cycle8"/>
    <dgm:cxn modelId="{B0F8FB46-30DB-4683-8458-E49A525AE90E}" type="presParOf" srcId="{1B3B65EA-DA5A-4A09-8029-C71941766386}" destId="{119DCE07-B262-4A81-AA61-19D5B96183AD}" srcOrd="1" destOrd="0" presId="urn:microsoft.com/office/officeart/2005/8/layout/cycle8"/>
    <dgm:cxn modelId="{19C77771-B983-48CF-AB7D-FC7858A10FA5}" type="presParOf" srcId="{1B3B65EA-DA5A-4A09-8029-C71941766386}" destId="{5699FA35-7F7F-4816-AA6C-B8CDAEFE8C29}" srcOrd="2" destOrd="0" presId="urn:microsoft.com/office/officeart/2005/8/layout/cycle8"/>
    <dgm:cxn modelId="{4EFD1BDF-7AF8-4DBF-A762-38EEAC0AA49F}" type="presParOf" srcId="{1B3B65EA-DA5A-4A09-8029-C71941766386}" destId="{A89FA5C1-E046-47E9-93DD-15B5DAFC9EE7}" srcOrd="3" destOrd="0" presId="urn:microsoft.com/office/officeart/2005/8/layout/cycle8"/>
    <dgm:cxn modelId="{A7C08388-2E52-47F1-943D-1205C9438EB6}" type="presParOf" srcId="{1B3B65EA-DA5A-4A09-8029-C71941766386}" destId="{F7749D2E-23FC-452C-98CD-61DDF6ABFFD1}" srcOrd="4" destOrd="0" presId="urn:microsoft.com/office/officeart/2005/8/layout/cycle8"/>
    <dgm:cxn modelId="{89359ACE-CCF0-4FB4-A9B8-8C048C7C9B58}" type="presParOf" srcId="{1B3B65EA-DA5A-4A09-8029-C71941766386}" destId="{DF353FAC-1588-49A4-9498-B873D8231C6B}" srcOrd="5" destOrd="0" presId="urn:microsoft.com/office/officeart/2005/8/layout/cycle8"/>
    <dgm:cxn modelId="{46CA0C3E-472F-4E03-BE19-71B6C77E204E}" type="presParOf" srcId="{1B3B65EA-DA5A-4A09-8029-C71941766386}" destId="{9ED39D50-1603-4216-BDA0-F41C27362A74}" srcOrd="6" destOrd="0" presId="urn:microsoft.com/office/officeart/2005/8/layout/cycle8"/>
    <dgm:cxn modelId="{4B8A38A2-42B7-488D-9FD8-B85AF8A9C9AF}" type="presParOf" srcId="{1B3B65EA-DA5A-4A09-8029-C71941766386}" destId="{7916BDBF-FFC9-432F-B404-51281C0B5388}" srcOrd="7" destOrd="0" presId="urn:microsoft.com/office/officeart/2005/8/layout/cycle8"/>
    <dgm:cxn modelId="{8EA9A126-4CED-47E6-B53B-EEF90C49E31A}" type="presParOf" srcId="{1B3B65EA-DA5A-4A09-8029-C71941766386}" destId="{03422625-06F4-4368-861D-1C9A27FC056F}" srcOrd="8" destOrd="0" presId="urn:microsoft.com/office/officeart/2005/8/layout/cycle8"/>
    <dgm:cxn modelId="{250E3833-9A95-42AD-8424-BDDFBFF9E9AF}" type="presParOf" srcId="{1B3B65EA-DA5A-4A09-8029-C71941766386}" destId="{2ABCB9A1-A6A3-4186-ACCB-0A69959D6876}" srcOrd="9" destOrd="0" presId="urn:microsoft.com/office/officeart/2005/8/layout/cycle8"/>
    <dgm:cxn modelId="{8C5F00B9-C3F4-4C2B-8254-5F50E650F4B7}" type="presParOf" srcId="{1B3B65EA-DA5A-4A09-8029-C71941766386}" destId="{342C61FA-12A5-4CAA-99B3-096F12C5F1D7}" srcOrd="10" destOrd="0" presId="urn:microsoft.com/office/officeart/2005/8/layout/cycle8"/>
    <dgm:cxn modelId="{CB6C8F62-BDA5-49B5-A8CA-488648869A84}" type="presParOf" srcId="{1B3B65EA-DA5A-4A09-8029-C71941766386}" destId="{E95E6148-9581-4829-AC2A-331CD5D2BCAB}" srcOrd="11" destOrd="0" presId="urn:microsoft.com/office/officeart/2005/8/layout/cycle8"/>
    <dgm:cxn modelId="{75DA8080-9292-4F48-A35F-6CDD664E20C7}" type="presParOf" srcId="{1B3B65EA-DA5A-4A09-8029-C71941766386}" destId="{6BE96B10-6CC5-4364-99B2-12BDBDEA90D6}" srcOrd="12" destOrd="0" presId="urn:microsoft.com/office/officeart/2005/8/layout/cycle8"/>
    <dgm:cxn modelId="{9C08EC0D-8464-4972-B9B9-10AF31EE85B2}" type="presParOf" srcId="{1B3B65EA-DA5A-4A09-8029-C71941766386}" destId="{FEDF1455-00F0-4E48-8643-6378C996A477}" srcOrd="13" destOrd="0" presId="urn:microsoft.com/office/officeart/2005/8/layout/cycle8"/>
    <dgm:cxn modelId="{82D84D15-9732-40BD-999D-A69BFBA3C3E3}" type="presParOf" srcId="{1B3B65EA-DA5A-4A09-8029-C71941766386}" destId="{0B54E813-07A7-4346-AF02-DFC42DC6B4D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5BE44F-1743-4E53-B691-D06C533DDF2B}" type="doc">
      <dgm:prSet loTypeId="urn:microsoft.com/office/officeart/2005/8/layout/orgChart1" loCatId="hierarchy" qsTypeId="urn:microsoft.com/office/officeart/2005/8/quickstyle/simple5" qsCatId="simple" csTypeId="urn:microsoft.com/office/officeart/2005/8/colors/colorful5" csCatId="colorful" phldr="1"/>
      <dgm:spPr/>
      <dgm:t>
        <a:bodyPr/>
        <a:lstStyle/>
        <a:p>
          <a:endParaRPr lang="zh-TW" altLang="en-US"/>
        </a:p>
      </dgm:t>
    </dgm:pt>
    <dgm:pt modelId="{26BACAC9-7C98-4A83-BC59-4D7CA4115B94}">
      <dgm:prSet phldrT="[文字]" custT="1"/>
      <dgm:spPr/>
      <dgm: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Mobile Phone</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dgm:t>
    </dgm:pt>
    <dgm:pt modelId="{DE08A99F-69F0-4184-988D-CBFA1FCF7B66}" type="parTrans" cxnId="{6F411E12-CCDA-490A-AB57-627F907451E2}">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E9E20116-8E3D-43CC-B24C-5C6C7E41835E}" type="sibTrans" cxnId="{6F411E12-CCDA-490A-AB57-627F907451E2}">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A3256EB1-3EFB-4EB7-B746-7699589B8C80}">
      <dgm:prSet phldrT="[文字]" custT="1"/>
      <dgm:spPr/>
      <dgm: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Notebook</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dgm:t>
    </dgm:pt>
    <dgm:pt modelId="{4CAB20A7-CF67-41D1-9272-D844E2079D2E}" type="parTrans" cxnId="{CC0D2FC3-71B2-4B4E-AA4D-D6E2C33A9900}">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689D53F5-6E7A-4215-8716-4125CE175E37}" type="sibTrans" cxnId="{CC0D2FC3-71B2-4B4E-AA4D-D6E2C33A9900}">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54B02AC9-732D-4E2F-AECD-6D2452A8D902}">
      <dgm:prSet custT="1"/>
      <dgm:spPr/>
      <dgm: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Automotive</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dgm:t>
    </dgm:pt>
    <dgm:pt modelId="{3FBBA8A9-B438-4D7D-B442-F22DB1159445}" type="parTrans" cxnId="{7F989DEF-965A-4D7B-931F-14891D201208}">
      <dgm:prSet/>
      <dgm:spPr/>
      <dgm:t>
        <a:bodyPr/>
        <a:lstStyle/>
        <a:p>
          <a:endParaRPr lang="zh-TW" altLang="en-US" sz="2000"/>
        </a:p>
      </dgm:t>
    </dgm:pt>
    <dgm:pt modelId="{A949E504-74D5-459C-B020-8C13764443FE}" type="sibTrans" cxnId="{7F989DEF-965A-4D7B-931F-14891D201208}">
      <dgm:prSet/>
      <dgm:spPr/>
      <dgm:t>
        <a:bodyPr/>
        <a:lstStyle/>
        <a:p>
          <a:endParaRPr lang="zh-TW" altLang="en-US" sz="2000"/>
        </a:p>
      </dgm:t>
    </dgm:pt>
    <dgm:pt modelId="{FFC4017F-49B0-4921-993E-E29F3C1DC6AF}">
      <dgm:prSet custT="1"/>
      <dgm:spPr/>
      <dgm: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Mic Array</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dgm:t>
    </dgm:pt>
    <dgm:pt modelId="{F41D6731-88EB-4FA7-A61E-39F1F15D5F0D}" type="parTrans" cxnId="{DB88B273-D68A-4A8E-9B1B-CA6FD8BB3F22}">
      <dgm:prSet/>
      <dgm:spPr/>
      <dgm:t>
        <a:bodyPr/>
        <a:lstStyle/>
        <a:p>
          <a:endParaRPr lang="zh-TW" altLang="en-US" sz="2000"/>
        </a:p>
      </dgm:t>
    </dgm:pt>
    <dgm:pt modelId="{D79A20B9-D0C4-4F9D-AD6C-46C5ECCDE9F2}" type="sibTrans" cxnId="{DB88B273-D68A-4A8E-9B1B-CA6FD8BB3F22}">
      <dgm:prSet/>
      <dgm:spPr/>
      <dgm:t>
        <a:bodyPr/>
        <a:lstStyle/>
        <a:p>
          <a:endParaRPr lang="zh-TW" altLang="en-US" sz="2000"/>
        </a:p>
      </dgm:t>
    </dgm:pt>
    <dgm:pt modelId="{7FD70E6A-DA69-40CA-AE8B-204EE19E1027}">
      <dgm:prSet custT="1"/>
      <dgm:spPr/>
      <dgm:t>
        <a:bodyPr/>
        <a:lstStyle/>
        <a:p>
          <a:r>
            <a:rPr lang="en-US" altLang="zh-TW" sz="1400" b="1"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Audio Conference</a:t>
          </a:r>
          <a:endParaRPr lang="zh-TW" altLang="en-US" sz="1400" b="1" dirty="0">
            <a:latin typeface="微軟正黑體" panose="020B0604030504040204" pitchFamily="34" charset="-120"/>
            <a:ea typeface="微軟正黑體" panose="020B0604030504040204" pitchFamily="34" charset="-120"/>
          </a:endParaRPr>
        </a:p>
      </dgm:t>
    </dgm:pt>
    <dgm:pt modelId="{FC4851BC-BAA2-4BD6-A810-B0352266EC85}" type="parTrans" cxnId="{018DC11D-4176-4E57-BC60-AB94695ED4ED}">
      <dgm:prSet/>
      <dgm:spPr/>
      <dgm:t>
        <a:bodyPr/>
        <a:lstStyle/>
        <a:p>
          <a:endParaRPr lang="zh-TW" altLang="en-US" sz="2000"/>
        </a:p>
      </dgm:t>
    </dgm:pt>
    <dgm:pt modelId="{FE66E6D3-B583-45A4-B3F1-45F1E9A7DA11}" type="sibTrans" cxnId="{018DC11D-4176-4E57-BC60-AB94695ED4ED}">
      <dgm:prSet/>
      <dgm:spPr/>
      <dgm:t>
        <a:bodyPr/>
        <a:lstStyle/>
        <a:p>
          <a:endParaRPr lang="zh-TW" altLang="en-US" sz="2000"/>
        </a:p>
      </dgm:t>
    </dgm:pt>
    <dgm:pt modelId="{9A861193-031D-4A96-AAE8-9E62FC0D8BC0}">
      <dgm:prSet custT="1"/>
      <dgm:spPr/>
      <dgm:t>
        <a:bodyPr/>
        <a:lstStyle/>
        <a:p>
          <a:r>
            <a:rPr lang="en-US" altLang="zh-TW" sz="1400" b="1"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Smart Speaker</a:t>
          </a:r>
          <a:endParaRPr lang="zh-TW" altLang="en-US" sz="1400" b="1" dirty="0">
            <a:latin typeface="微軟正黑體" panose="020B0604030504040204" pitchFamily="34" charset="-120"/>
            <a:ea typeface="微軟正黑體" panose="020B0604030504040204" pitchFamily="34" charset="-120"/>
          </a:endParaRPr>
        </a:p>
      </dgm:t>
    </dgm:pt>
    <dgm:pt modelId="{EF025B11-3338-437C-A460-7E267220DCF1}" type="parTrans" cxnId="{965267B2-B6DD-4698-89D0-FCAA79228014}">
      <dgm:prSet/>
      <dgm:spPr/>
      <dgm:t>
        <a:bodyPr/>
        <a:lstStyle/>
        <a:p>
          <a:endParaRPr lang="zh-TW" altLang="en-US" sz="2000"/>
        </a:p>
      </dgm:t>
    </dgm:pt>
    <dgm:pt modelId="{E4D2FC64-05DE-4B55-A4D3-E29180ECAB5A}" type="sibTrans" cxnId="{965267B2-B6DD-4698-89D0-FCAA79228014}">
      <dgm:prSet/>
      <dgm:spPr/>
      <dgm:t>
        <a:bodyPr/>
        <a:lstStyle/>
        <a:p>
          <a:endParaRPr lang="zh-TW" altLang="en-US" sz="2000"/>
        </a:p>
      </dgm:t>
    </dgm:pt>
    <dgm:pt modelId="{DBDA55C4-07DA-468F-B8E9-2B94F8FC1F26}">
      <dgm:prSet custT="1"/>
      <dgm:spPr/>
      <dgm:t>
        <a:bodyPr/>
        <a:lstStyle/>
        <a:p>
          <a:r>
            <a:rPr lang="en-US" altLang="zh-TW" sz="1400" b="1" dirty="0" smtClean="0">
              <a:latin typeface="Arial" panose="020B0604020202020204" pitchFamily="34" charset="0"/>
              <a:ea typeface="微軟正黑體" panose="020B0604030504040204" pitchFamily="34" charset="-120"/>
              <a:cs typeface="Arial" panose="020B0604020202020204" pitchFamily="34" charset="0"/>
            </a:rPr>
            <a:t>Smart TV</a:t>
          </a:r>
          <a:endParaRPr lang="zh-TW" altLang="en-US" sz="1400" b="1" dirty="0">
            <a:latin typeface="微軟正黑體" panose="020B0604030504040204" pitchFamily="34" charset="-120"/>
            <a:ea typeface="微軟正黑體" panose="020B0604030504040204" pitchFamily="34" charset="-120"/>
          </a:endParaRPr>
        </a:p>
      </dgm:t>
    </dgm:pt>
    <dgm:pt modelId="{4DF02CC6-C508-46FB-B85E-7BD2FE16E309}" type="parTrans" cxnId="{28A1DBE5-CBBB-4695-8CAE-3CC23627BE31}">
      <dgm:prSet/>
      <dgm:spPr/>
      <dgm:t>
        <a:bodyPr/>
        <a:lstStyle/>
        <a:p>
          <a:endParaRPr lang="zh-TW" altLang="en-US" sz="2000"/>
        </a:p>
      </dgm:t>
    </dgm:pt>
    <dgm:pt modelId="{7719400B-AD06-4DB5-BD16-38178080529C}" type="sibTrans" cxnId="{28A1DBE5-CBBB-4695-8CAE-3CC23627BE31}">
      <dgm:prSet/>
      <dgm:spPr/>
      <dgm:t>
        <a:bodyPr/>
        <a:lstStyle/>
        <a:p>
          <a:endParaRPr lang="zh-TW" altLang="en-US" sz="2000"/>
        </a:p>
      </dgm:t>
    </dgm:pt>
    <dgm:pt modelId="{CC2A796C-642F-48A9-B95D-8EAA3BC3DF71}">
      <dgm:prSet custT="1"/>
      <dgm:spPr/>
      <dgm:t>
        <a:bodyPr/>
        <a:lstStyle/>
        <a:p>
          <a:r>
            <a:rPr lang="en-US" altLang="zh-TW" sz="1400" b="1" dirty="0" smtClean="0">
              <a:latin typeface="Arial" panose="020B0604020202020204" pitchFamily="34" charset="0"/>
              <a:ea typeface="微軟正黑體" panose="020B0604030504040204" pitchFamily="34" charset="-120"/>
              <a:cs typeface="Arial" panose="020B0604020202020204" pitchFamily="34" charset="0"/>
            </a:rPr>
            <a:t>Smart Home</a:t>
          </a:r>
          <a:endParaRPr lang="zh-TW" altLang="en-US" sz="1400" b="1" dirty="0">
            <a:latin typeface="微軟正黑體" panose="020B0604030504040204" pitchFamily="34" charset="-120"/>
            <a:ea typeface="微軟正黑體" panose="020B0604030504040204" pitchFamily="34" charset="-120"/>
          </a:endParaRPr>
        </a:p>
      </dgm:t>
    </dgm:pt>
    <dgm:pt modelId="{F23634ED-786D-41AB-ADBC-D8086182348D}" type="parTrans" cxnId="{9E915F95-D81A-4793-9753-67D004C37A5A}">
      <dgm:prSet/>
      <dgm:spPr/>
      <dgm:t>
        <a:bodyPr/>
        <a:lstStyle/>
        <a:p>
          <a:endParaRPr lang="zh-TW" altLang="en-US" sz="2000"/>
        </a:p>
      </dgm:t>
    </dgm:pt>
    <dgm:pt modelId="{EBED8B77-E5DF-4CC6-8CF1-F66FE0D9B5CB}" type="sibTrans" cxnId="{9E915F95-D81A-4793-9753-67D004C37A5A}">
      <dgm:prSet/>
      <dgm:spPr/>
      <dgm:t>
        <a:bodyPr/>
        <a:lstStyle/>
        <a:p>
          <a:endParaRPr lang="zh-TW" altLang="en-US" sz="2000"/>
        </a:p>
      </dgm:t>
    </dgm:pt>
    <dgm:pt modelId="{A3028A00-BEE3-465D-9D65-58A474F121C7}">
      <dgm:prSet custT="1"/>
      <dgm:spPr/>
      <dgm:t>
        <a:bodyPr/>
        <a:lstStyle/>
        <a:p>
          <a:r>
            <a:rPr lang="en-US" altLang="zh-TW" sz="1400" b="1" dirty="0" smtClean="0">
              <a:latin typeface="Arial" panose="020B0604020202020204" pitchFamily="34" charset="0"/>
              <a:ea typeface="微軟正黑體" panose="020B0604030504040204" pitchFamily="34" charset="-120"/>
              <a:cs typeface="Arial" panose="020B0604020202020204" pitchFamily="34" charset="0"/>
            </a:rPr>
            <a:t>AI</a:t>
          </a:r>
          <a:r>
            <a:rPr lang="zh-TW" altLang="en-US" sz="1400" b="1"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1400" b="1" dirty="0" smtClean="0">
              <a:latin typeface="Arial" panose="020B0604020202020204" pitchFamily="34" charset="0"/>
              <a:ea typeface="微軟正黑體" panose="020B0604030504040204" pitchFamily="34" charset="-120"/>
              <a:cs typeface="Arial" panose="020B0604020202020204" pitchFamily="34" charset="0"/>
            </a:rPr>
            <a:t>Detection</a:t>
          </a:r>
          <a:endParaRPr lang="zh-TW" altLang="en-US" sz="1400" b="1" dirty="0">
            <a:latin typeface="微軟正黑體" panose="020B0604030504040204" pitchFamily="34" charset="-120"/>
            <a:ea typeface="微軟正黑體" panose="020B0604030504040204" pitchFamily="34" charset="-120"/>
          </a:endParaRPr>
        </a:p>
      </dgm:t>
    </dgm:pt>
    <dgm:pt modelId="{EBACCE99-85A3-43A6-8215-246987F98626}" type="parTrans" cxnId="{6023248C-C028-43FA-82C0-B76312B7FBBA}">
      <dgm:prSet/>
      <dgm:spPr/>
      <dgm:t>
        <a:bodyPr/>
        <a:lstStyle/>
        <a:p>
          <a:endParaRPr lang="zh-TW" altLang="en-US" sz="2000"/>
        </a:p>
      </dgm:t>
    </dgm:pt>
    <dgm:pt modelId="{35C2B2C2-4618-481A-94C5-AC94157A1A8E}" type="sibTrans" cxnId="{6023248C-C028-43FA-82C0-B76312B7FBBA}">
      <dgm:prSet/>
      <dgm:spPr/>
      <dgm:t>
        <a:bodyPr/>
        <a:lstStyle/>
        <a:p>
          <a:endParaRPr lang="zh-TW" altLang="en-US" sz="2000"/>
        </a:p>
      </dgm:t>
    </dgm:pt>
    <dgm:pt modelId="{BCCA1BF8-8D1F-4D95-B5E0-CADD55049B11}">
      <dgm:prSet phldrT="[文字]" custT="1"/>
      <dgm:spPr/>
      <dgm:t>
        <a:bodyPr/>
        <a:lstStyle/>
        <a:p>
          <a:r>
            <a:rPr lang="en-US" altLang="zh-TW" sz="2400" b="1" dirty="0" smtClean="0">
              <a:latin typeface="Arial" panose="020B0604020202020204" pitchFamily="34" charset="0"/>
              <a:ea typeface="微軟正黑體" panose="020B0604030504040204" pitchFamily="34" charset="-120"/>
              <a:cs typeface="Arial" panose="020B0604020202020204" pitchFamily="34" charset="0"/>
            </a:rPr>
            <a:t>3S</a:t>
          </a:r>
          <a:r>
            <a:rPr lang="zh-TW" altLang="en-US" sz="2400" b="1"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b="1" dirty="0" smtClean="0">
              <a:latin typeface="Arial" panose="020B0604020202020204" pitchFamily="34" charset="0"/>
              <a:ea typeface="微軟正黑體" panose="020B0604030504040204" pitchFamily="34" charset="-120"/>
              <a:cs typeface="Arial" panose="020B0604020202020204" pitchFamily="34" charset="0"/>
            </a:rPr>
            <a:t>Product Application</a:t>
          </a:r>
          <a:endParaRPr lang="zh-TW" altLang="en-US" sz="2400" b="1" dirty="0">
            <a:latin typeface="微軟正黑體" panose="020B0604030504040204" pitchFamily="34" charset="-120"/>
            <a:ea typeface="微軟正黑體" panose="020B0604030504040204" pitchFamily="34" charset="-120"/>
          </a:endParaRPr>
        </a:p>
      </dgm:t>
    </dgm:pt>
    <dgm:pt modelId="{41AA978F-F4A2-481B-B4EE-82C225CB1285}" type="sibTrans" cxnId="{6C3E0198-16C9-47F9-B387-802540236365}">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060A31A4-E1B9-4962-97E1-38F88F730E7B}" type="parTrans" cxnId="{6C3E0198-16C9-47F9-B387-802540236365}">
      <dgm:prSet/>
      <dgm:spPr/>
      <dgm:t>
        <a:bodyPr/>
        <a:lstStyle/>
        <a:p>
          <a:endParaRPr lang="zh-TW" altLang="en-US" sz="2000">
            <a:latin typeface="微軟正黑體" panose="020B0604030504040204" pitchFamily="34" charset="-120"/>
            <a:ea typeface="微軟正黑體" panose="020B0604030504040204" pitchFamily="34" charset="-120"/>
          </a:endParaRPr>
        </a:p>
      </dgm:t>
    </dgm:pt>
    <dgm:pt modelId="{F8E5832B-E31C-45F8-A077-AC59F7043AB2}">
      <dgm:prSet phldrT="[文字]" custT="1"/>
      <dgm:spPr/>
      <dgm: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Hearing Aids</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dgm:t>
    </dgm:pt>
    <dgm:pt modelId="{BF992B97-1F17-4007-BFA2-2F9607822E02}" type="parTrans" cxnId="{C2BF82A9-71D6-4C1A-A800-0718D9732CC7}">
      <dgm:prSet/>
      <dgm:spPr/>
      <dgm:t>
        <a:bodyPr/>
        <a:lstStyle/>
        <a:p>
          <a:endParaRPr lang="zh-TW" altLang="en-US"/>
        </a:p>
      </dgm:t>
    </dgm:pt>
    <dgm:pt modelId="{A6248732-B3E3-4C54-82CF-AFA983533E3F}" type="sibTrans" cxnId="{C2BF82A9-71D6-4C1A-A800-0718D9732CC7}">
      <dgm:prSet/>
      <dgm:spPr/>
      <dgm:t>
        <a:bodyPr/>
        <a:lstStyle/>
        <a:p>
          <a:endParaRPr lang="zh-TW" altLang="en-US"/>
        </a:p>
      </dgm:t>
    </dgm:pt>
    <dgm:pt modelId="{3FC93DB2-F638-4777-8132-596FC11B5192}">
      <dgm:prSet custT="1"/>
      <dgm:spPr/>
      <dgm: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Headset</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dgm:t>
    </dgm:pt>
    <dgm:pt modelId="{8F6EE0EF-BEC0-4C6A-B512-DDD6A75E2BDF}" type="parTrans" cxnId="{BCEE0C2B-DD15-458F-82FD-940AC6EEFE9E}">
      <dgm:prSet/>
      <dgm:spPr/>
      <dgm:t>
        <a:bodyPr/>
        <a:lstStyle/>
        <a:p>
          <a:endParaRPr lang="zh-TW" altLang="en-US"/>
        </a:p>
      </dgm:t>
    </dgm:pt>
    <dgm:pt modelId="{22F953BE-F89D-4FE7-9293-79FD5A2DC0BC}" type="sibTrans" cxnId="{BCEE0C2B-DD15-458F-82FD-940AC6EEFE9E}">
      <dgm:prSet/>
      <dgm:spPr/>
      <dgm:t>
        <a:bodyPr/>
        <a:lstStyle/>
        <a:p>
          <a:endParaRPr lang="zh-TW" altLang="en-US"/>
        </a:p>
      </dgm:t>
    </dgm:pt>
    <dgm:pt modelId="{DF42D2EB-4A70-4A16-B8DB-0BB953A47C9A}">
      <dgm:prSet custT="1"/>
      <dgm:spPr/>
      <dgm:t>
        <a:bodyPr/>
        <a:lstStyle/>
        <a:p>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Talking</a:t>
          </a:r>
          <a:endParaRPr lang="zh-TW" altLang="en-US" sz="1800" b="1" dirty="0">
            <a:latin typeface="微軟正黑體" panose="020B0604030504040204" pitchFamily="34" charset="-120"/>
            <a:ea typeface="微軟正黑體" panose="020B0604030504040204" pitchFamily="34" charset="-120"/>
          </a:endParaRPr>
        </a:p>
      </dgm:t>
    </dgm:pt>
    <dgm:pt modelId="{0D8554AB-2A6F-4013-BAC0-A2A493255620}" type="parTrans" cxnId="{94139DC5-A92D-42DC-8D5D-381199DF21DD}">
      <dgm:prSet/>
      <dgm:spPr/>
      <dgm:t>
        <a:bodyPr/>
        <a:lstStyle/>
        <a:p>
          <a:endParaRPr lang="zh-TW" altLang="en-US"/>
        </a:p>
      </dgm:t>
    </dgm:pt>
    <dgm:pt modelId="{F58F4483-F256-45ED-AC59-8CC7272BC5EB}" type="sibTrans" cxnId="{94139DC5-A92D-42DC-8D5D-381199DF21DD}">
      <dgm:prSet/>
      <dgm:spPr/>
      <dgm:t>
        <a:bodyPr/>
        <a:lstStyle/>
        <a:p>
          <a:endParaRPr lang="zh-TW" altLang="en-US"/>
        </a:p>
      </dgm:t>
    </dgm:pt>
    <dgm:pt modelId="{4D5F1E00-EC94-426C-8A55-4875EE018DCD}">
      <dgm:prSet custT="1"/>
      <dgm:spPr/>
      <dgm:t>
        <a:bodyPr/>
        <a:lstStyle/>
        <a:p>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ANC</a:t>
          </a:r>
          <a:endParaRPr lang="zh-TW" altLang="en-US" sz="1800" b="1" dirty="0">
            <a:latin typeface="Arial" panose="020B0604020202020204" pitchFamily="34" charset="0"/>
            <a:ea typeface="微軟正黑體" panose="020B0604030504040204" pitchFamily="34" charset="-120"/>
            <a:cs typeface="Arial" panose="020B0604020202020204" pitchFamily="34" charset="0"/>
          </a:endParaRPr>
        </a:p>
      </dgm:t>
    </dgm:pt>
    <dgm:pt modelId="{E983A575-2559-4887-8457-16C43AC74699}" type="parTrans" cxnId="{7B405B25-7111-47BB-8B1D-97F48011AA8D}">
      <dgm:prSet/>
      <dgm:spPr/>
      <dgm:t>
        <a:bodyPr/>
        <a:lstStyle/>
        <a:p>
          <a:endParaRPr lang="zh-TW" altLang="en-US"/>
        </a:p>
      </dgm:t>
    </dgm:pt>
    <dgm:pt modelId="{47F02B65-C209-4E8B-99F4-8AF963FD3CAC}" type="sibTrans" cxnId="{7B405B25-7111-47BB-8B1D-97F48011AA8D}">
      <dgm:prSet/>
      <dgm:spPr/>
      <dgm:t>
        <a:bodyPr/>
        <a:lstStyle/>
        <a:p>
          <a:endParaRPr lang="zh-TW" altLang="en-US"/>
        </a:p>
      </dgm:t>
    </dgm:pt>
    <dgm:pt modelId="{314BCE15-6EEF-4569-AEC8-94876EE380C9}">
      <dgm:prSet custT="1"/>
      <dgm:spPr/>
      <dgm:t>
        <a:bodyPr/>
        <a:lstStyle/>
        <a:p>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ENC</a:t>
          </a:r>
          <a:endParaRPr lang="zh-TW" altLang="en-US" sz="1800" b="1" dirty="0">
            <a:latin typeface="Arial" panose="020B0604020202020204" pitchFamily="34" charset="0"/>
            <a:ea typeface="微軟正黑體" panose="020B0604030504040204" pitchFamily="34" charset="-120"/>
            <a:cs typeface="Arial" panose="020B0604020202020204" pitchFamily="34" charset="0"/>
          </a:endParaRPr>
        </a:p>
      </dgm:t>
    </dgm:pt>
    <dgm:pt modelId="{A0D55AF8-E4D6-4B93-A0B1-7A9C66A7D9E7}" type="parTrans" cxnId="{A9953C06-FEE6-40F9-A1DC-266BCD8B1FEF}">
      <dgm:prSet/>
      <dgm:spPr/>
      <dgm:t>
        <a:bodyPr/>
        <a:lstStyle/>
        <a:p>
          <a:endParaRPr lang="zh-TW" altLang="en-US"/>
        </a:p>
      </dgm:t>
    </dgm:pt>
    <dgm:pt modelId="{DB421296-3559-4258-A1BA-DA2542C88A96}" type="sibTrans" cxnId="{A9953C06-FEE6-40F9-A1DC-266BCD8B1FEF}">
      <dgm:prSet/>
      <dgm:spPr/>
      <dgm:t>
        <a:bodyPr/>
        <a:lstStyle/>
        <a:p>
          <a:endParaRPr lang="zh-TW" altLang="en-US"/>
        </a:p>
      </dgm:t>
    </dgm:pt>
    <dgm:pt modelId="{90A40D66-350A-4D75-A678-644B58B8BC57}">
      <dgm:prSet custT="1"/>
      <dgm:spPr/>
      <dgm:t>
        <a:bodyPr/>
        <a:lstStyle/>
        <a:p>
          <a:r>
            <a:rPr lang="en-US" altLang="zh-TW" sz="1200" b="1" dirty="0" smtClean="0">
              <a:latin typeface="Arial" panose="020B0604020202020204" pitchFamily="34" charset="0"/>
              <a:ea typeface="微軟正黑體" panose="020B0604030504040204" pitchFamily="34" charset="-120"/>
              <a:cs typeface="Arial" panose="020B0604020202020204" pitchFamily="34" charset="0"/>
            </a:rPr>
            <a:t>Infrasound 5Hz~20Hz</a:t>
          </a:r>
          <a:endParaRPr lang="zh-TW" altLang="en-US" sz="1200" b="1" dirty="0">
            <a:latin typeface="Arial" panose="020B0604020202020204" pitchFamily="34" charset="0"/>
            <a:ea typeface="微軟正黑體" panose="020B0604030504040204" pitchFamily="34" charset="-120"/>
            <a:cs typeface="Arial" panose="020B0604020202020204" pitchFamily="34" charset="0"/>
          </a:endParaRPr>
        </a:p>
      </dgm:t>
    </dgm:pt>
    <dgm:pt modelId="{EB3A9A19-A307-4ED3-BB58-9D9A9B939AC8}" type="parTrans" cxnId="{14C7691E-BFA1-48D8-BAFD-4A7699521AFF}">
      <dgm:prSet/>
      <dgm:spPr/>
      <dgm:t>
        <a:bodyPr/>
        <a:lstStyle/>
        <a:p>
          <a:endParaRPr lang="zh-TW" altLang="en-US"/>
        </a:p>
      </dgm:t>
    </dgm:pt>
    <dgm:pt modelId="{0B3BC8D7-7081-4C60-A676-3B53F485779F}" type="sibTrans" cxnId="{14C7691E-BFA1-48D8-BAFD-4A7699521AFF}">
      <dgm:prSet/>
      <dgm:spPr/>
      <dgm:t>
        <a:bodyPr/>
        <a:lstStyle/>
        <a:p>
          <a:endParaRPr lang="zh-TW" altLang="en-US"/>
        </a:p>
      </dgm:t>
    </dgm:pt>
    <dgm:pt modelId="{AC94FF5B-ADEA-43E5-8015-CF5EE2A12AB4}">
      <dgm:prSet custT="1"/>
      <dgm:spPr/>
      <dgm:t>
        <a:bodyPr/>
        <a:lstStyle/>
        <a:p>
          <a:r>
            <a:rPr lang="en-US" altLang="zh-TW" sz="1200" b="1" dirty="0" smtClean="0">
              <a:latin typeface="Arial" panose="020B0604020202020204" pitchFamily="34" charset="0"/>
              <a:ea typeface="微軟正黑體" panose="020B0604030504040204" pitchFamily="34" charset="-120"/>
              <a:cs typeface="Arial" panose="020B0604020202020204" pitchFamily="34" charset="0"/>
            </a:rPr>
            <a:t>Sound </a:t>
          </a:r>
          <a:r>
            <a:rPr lang="zh-TW" altLang="en-US" sz="1200" b="1"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1200" b="1" dirty="0" smtClean="0">
              <a:latin typeface="Arial" panose="020B0604020202020204" pitchFamily="34" charset="0"/>
              <a:ea typeface="微軟正黑體" panose="020B0604030504040204" pitchFamily="34" charset="-120"/>
              <a:cs typeface="Arial" panose="020B0604020202020204" pitchFamily="34" charset="0"/>
            </a:rPr>
            <a:t>20Hz~20KHz</a:t>
          </a:r>
          <a:endParaRPr lang="zh-TW" altLang="en-US" sz="1200" b="1" dirty="0">
            <a:latin typeface="Arial" panose="020B0604020202020204" pitchFamily="34" charset="0"/>
            <a:ea typeface="微軟正黑體" panose="020B0604030504040204" pitchFamily="34" charset="-120"/>
            <a:cs typeface="Arial" panose="020B0604020202020204" pitchFamily="34" charset="0"/>
          </a:endParaRPr>
        </a:p>
      </dgm:t>
    </dgm:pt>
    <dgm:pt modelId="{A091C85E-840B-4446-A039-6E1D30A371B2}" type="parTrans" cxnId="{A022FF4D-832D-459E-BFA0-3B7778804441}">
      <dgm:prSet/>
      <dgm:spPr/>
      <dgm:t>
        <a:bodyPr/>
        <a:lstStyle/>
        <a:p>
          <a:endParaRPr lang="zh-TW" altLang="en-US"/>
        </a:p>
      </dgm:t>
    </dgm:pt>
    <dgm:pt modelId="{F92782AD-3A3C-4B5A-B311-C23A6B74121F}" type="sibTrans" cxnId="{A022FF4D-832D-459E-BFA0-3B7778804441}">
      <dgm:prSet/>
      <dgm:spPr/>
      <dgm:t>
        <a:bodyPr/>
        <a:lstStyle/>
        <a:p>
          <a:endParaRPr lang="zh-TW" altLang="en-US"/>
        </a:p>
      </dgm:t>
    </dgm:pt>
    <dgm:pt modelId="{81921B8C-E67A-4C03-8002-E3C83D1E65E2}">
      <dgm:prSet custT="1"/>
      <dgm:spPr/>
      <dgm:t>
        <a:bodyPr/>
        <a:lstStyle/>
        <a:p>
          <a:r>
            <a:rPr lang="en-US" altLang="zh-TW" sz="1600" b="1" dirty="0" smtClean="0">
              <a:latin typeface="Arial" panose="020B0604020202020204" pitchFamily="34" charset="0"/>
              <a:ea typeface="微軟正黑體" panose="020B0604030504040204" pitchFamily="34" charset="-120"/>
              <a:cs typeface="Arial" panose="020B0604020202020204" pitchFamily="34" charset="0"/>
            </a:rPr>
            <a:t>Surveillance</a:t>
          </a:r>
          <a:endParaRPr lang="zh-TW" altLang="en-US" sz="1600" b="1" dirty="0">
            <a:latin typeface="Arial" panose="020B0604020202020204" pitchFamily="34" charset="0"/>
            <a:ea typeface="微軟正黑體" panose="020B0604030504040204" pitchFamily="34" charset="-120"/>
            <a:cs typeface="Arial" panose="020B0604020202020204" pitchFamily="34" charset="0"/>
          </a:endParaRPr>
        </a:p>
      </dgm:t>
    </dgm:pt>
    <dgm:pt modelId="{5B119F4D-CC4C-47ED-A8FB-F98218FBCD43}" type="parTrans" cxnId="{943929D1-7EE5-49F3-90E2-7C22C8AD824D}">
      <dgm:prSet/>
      <dgm:spPr/>
      <dgm:t>
        <a:bodyPr/>
        <a:lstStyle/>
        <a:p>
          <a:endParaRPr lang="zh-TW" altLang="en-US"/>
        </a:p>
      </dgm:t>
    </dgm:pt>
    <dgm:pt modelId="{E03D8BED-17F4-4B5E-9084-9E550F796B3B}" type="sibTrans" cxnId="{943929D1-7EE5-49F3-90E2-7C22C8AD824D}">
      <dgm:prSet/>
      <dgm:spPr/>
      <dgm:t>
        <a:bodyPr/>
        <a:lstStyle/>
        <a:p>
          <a:endParaRPr lang="zh-TW" altLang="en-US"/>
        </a:p>
      </dgm:t>
    </dgm:pt>
    <dgm:pt modelId="{675C9F36-A964-40B5-A7C9-36F508FB28EC}">
      <dgm:prSet custT="1"/>
      <dgm:spPr/>
      <dgm:t>
        <a:bodyPr/>
        <a:lstStyle/>
        <a:p>
          <a:r>
            <a:rPr lang="en-US" altLang="zh-TW" sz="1200" b="1" dirty="0" smtClean="0">
              <a:latin typeface="Arial" panose="020B0604020202020204" pitchFamily="34" charset="0"/>
              <a:ea typeface="微軟正黑體" panose="020B0604030504040204" pitchFamily="34" charset="-120"/>
              <a:cs typeface="Arial" panose="020B0604020202020204" pitchFamily="34" charset="0"/>
            </a:rPr>
            <a:t>Ultrasound 20KHz~90KHz</a:t>
          </a:r>
          <a:endParaRPr lang="zh-TW" altLang="en-US" sz="1200" b="1" dirty="0">
            <a:latin typeface="Arial" panose="020B0604020202020204" pitchFamily="34" charset="0"/>
            <a:ea typeface="微軟正黑體" panose="020B0604030504040204" pitchFamily="34" charset="-120"/>
            <a:cs typeface="Arial" panose="020B0604020202020204" pitchFamily="34" charset="0"/>
          </a:endParaRPr>
        </a:p>
      </dgm:t>
    </dgm:pt>
    <dgm:pt modelId="{A4FCD01D-DF0A-45A2-A60F-A8E3CC4B3D4B}" type="parTrans" cxnId="{D757676D-C1ED-4386-B3D5-055F2A91B1AB}">
      <dgm:prSet/>
      <dgm:spPr/>
      <dgm:t>
        <a:bodyPr/>
        <a:lstStyle/>
        <a:p>
          <a:endParaRPr lang="zh-TW" altLang="en-US"/>
        </a:p>
      </dgm:t>
    </dgm:pt>
    <dgm:pt modelId="{B8146EA4-6300-49D1-B245-1B3E6BADA54A}" type="sibTrans" cxnId="{D757676D-C1ED-4386-B3D5-055F2A91B1AB}">
      <dgm:prSet/>
      <dgm:spPr/>
      <dgm:t>
        <a:bodyPr/>
        <a:lstStyle/>
        <a:p>
          <a:endParaRPr lang="zh-TW" altLang="en-US"/>
        </a:p>
      </dgm:t>
    </dgm:pt>
    <dgm:pt modelId="{ABA4C7AD-3EFC-4EA9-BBA8-BFF8C9EF10C4}" type="pres">
      <dgm:prSet presAssocID="{DF5BE44F-1743-4E53-B691-D06C533DDF2B}" presName="hierChild1" presStyleCnt="0">
        <dgm:presLayoutVars>
          <dgm:orgChart val="1"/>
          <dgm:chPref val="1"/>
          <dgm:dir/>
          <dgm:animOne val="branch"/>
          <dgm:animLvl val="lvl"/>
          <dgm:resizeHandles/>
        </dgm:presLayoutVars>
      </dgm:prSet>
      <dgm:spPr/>
      <dgm:t>
        <a:bodyPr/>
        <a:lstStyle/>
        <a:p>
          <a:endParaRPr lang="zh-TW" altLang="en-US"/>
        </a:p>
      </dgm:t>
    </dgm:pt>
    <dgm:pt modelId="{013D3208-2610-49CF-9B2D-C3575057D30E}" type="pres">
      <dgm:prSet presAssocID="{BCCA1BF8-8D1F-4D95-B5E0-CADD55049B11}" presName="hierRoot1" presStyleCnt="0">
        <dgm:presLayoutVars>
          <dgm:hierBranch val="init"/>
        </dgm:presLayoutVars>
      </dgm:prSet>
      <dgm:spPr/>
      <dgm:t>
        <a:bodyPr/>
        <a:lstStyle/>
        <a:p>
          <a:endParaRPr lang="zh-TW" altLang="en-US"/>
        </a:p>
      </dgm:t>
    </dgm:pt>
    <dgm:pt modelId="{85290EBA-4EE8-4101-AAB0-6ED1111CCB85}" type="pres">
      <dgm:prSet presAssocID="{BCCA1BF8-8D1F-4D95-B5E0-CADD55049B11}" presName="rootComposite1" presStyleCnt="0"/>
      <dgm:spPr/>
      <dgm:t>
        <a:bodyPr/>
        <a:lstStyle/>
        <a:p>
          <a:endParaRPr lang="zh-TW" altLang="en-US"/>
        </a:p>
      </dgm:t>
    </dgm:pt>
    <dgm:pt modelId="{3402D96B-97AA-46C4-9E94-DA614B5892C0}" type="pres">
      <dgm:prSet presAssocID="{BCCA1BF8-8D1F-4D95-B5E0-CADD55049B11}" presName="rootText1" presStyleLbl="node0" presStyleIdx="0" presStyleCnt="1" custScaleX="409257" custScaleY="107819" custLinFactX="39397" custLinFactY="-24821" custLinFactNeighborX="100000" custLinFactNeighborY="-100000">
        <dgm:presLayoutVars>
          <dgm:chPref val="3"/>
        </dgm:presLayoutVars>
      </dgm:prSet>
      <dgm:spPr/>
      <dgm:t>
        <a:bodyPr/>
        <a:lstStyle/>
        <a:p>
          <a:endParaRPr lang="zh-TW" altLang="en-US"/>
        </a:p>
      </dgm:t>
    </dgm:pt>
    <dgm:pt modelId="{B9815BA7-4EAE-417C-A9EC-06A75B39A56D}" type="pres">
      <dgm:prSet presAssocID="{BCCA1BF8-8D1F-4D95-B5E0-CADD55049B11}" presName="rootConnector1" presStyleLbl="node1" presStyleIdx="0" presStyleCnt="0"/>
      <dgm:spPr/>
      <dgm:t>
        <a:bodyPr/>
        <a:lstStyle/>
        <a:p>
          <a:endParaRPr lang="zh-TW" altLang="en-US"/>
        </a:p>
      </dgm:t>
    </dgm:pt>
    <dgm:pt modelId="{2D451226-A6DD-4F5C-A1EA-53AF93B4F76B}" type="pres">
      <dgm:prSet presAssocID="{BCCA1BF8-8D1F-4D95-B5E0-CADD55049B11}" presName="hierChild2" presStyleCnt="0"/>
      <dgm:spPr/>
      <dgm:t>
        <a:bodyPr/>
        <a:lstStyle/>
        <a:p>
          <a:endParaRPr lang="zh-TW" altLang="en-US"/>
        </a:p>
      </dgm:t>
    </dgm:pt>
    <dgm:pt modelId="{D3D8D01C-FCD6-4742-A012-794F736DB417}" type="pres">
      <dgm:prSet presAssocID="{DE08A99F-69F0-4184-988D-CBFA1FCF7B66}" presName="Name37" presStyleLbl="parChTrans1D2" presStyleIdx="0" presStyleCnt="7"/>
      <dgm:spPr/>
      <dgm:t>
        <a:bodyPr/>
        <a:lstStyle/>
        <a:p>
          <a:endParaRPr lang="zh-TW" altLang="en-US"/>
        </a:p>
      </dgm:t>
    </dgm:pt>
    <dgm:pt modelId="{C967BCF0-7C33-464C-BCC7-D593AD8BEDB2}" type="pres">
      <dgm:prSet presAssocID="{26BACAC9-7C98-4A83-BC59-4D7CA4115B94}" presName="hierRoot2" presStyleCnt="0">
        <dgm:presLayoutVars>
          <dgm:hierBranch val="init"/>
        </dgm:presLayoutVars>
      </dgm:prSet>
      <dgm:spPr/>
      <dgm:t>
        <a:bodyPr/>
        <a:lstStyle/>
        <a:p>
          <a:endParaRPr lang="zh-TW" altLang="en-US"/>
        </a:p>
      </dgm:t>
    </dgm:pt>
    <dgm:pt modelId="{52A3074B-CC08-4BFB-9D04-FF94DCDFCCC8}" type="pres">
      <dgm:prSet presAssocID="{26BACAC9-7C98-4A83-BC59-4D7CA4115B94}" presName="rootComposite" presStyleCnt="0"/>
      <dgm:spPr/>
      <dgm:t>
        <a:bodyPr/>
        <a:lstStyle/>
        <a:p>
          <a:endParaRPr lang="zh-TW" altLang="en-US"/>
        </a:p>
      </dgm:t>
    </dgm:pt>
    <dgm:pt modelId="{6F77DE89-1115-489C-A920-BCE41838812A}" type="pres">
      <dgm:prSet presAssocID="{26BACAC9-7C98-4A83-BC59-4D7CA4115B94}" presName="rootText" presStyleLbl="node2" presStyleIdx="0" presStyleCnt="7" custScaleX="129880" custLinFactX="43744" custLinFactY="-10119" custLinFactNeighborX="100000" custLinFactNeighborY="-100000">
        <dgm:presLayoutVars>
          <dgm:chPref val="3"/>
        </dgm:presLayoutVars>
      </dgm:prSet>
      <dgm:spPr/>
      <dgm:t>
        <a:bodyPr/>
        <a:lstStyle/>
        <a:p>
          <a:endParaRPr lang="zh-TW" altLang="en-US"/>
        </a:p>
      </dgm:t>
    </dgm:pt>
    <dgm:pt modelId="{79CBE47E-2683-464F-B005-20F49882E4BE}" type="pres">
      <dgm:prSet presAssocID="{26BACAC9-7C98-4A83-BC59-4D7CA4115B94}" presName="rootConnector" presStyleLbl="node2" presStyleIdx="0" presStyleCnt="7"/>
      <dgm:spPr/>
      <dgm:t>
        <a:bodyPr/>
        <a:lstStyle/>
        <a:p>
          <a:endParaRPr lang="zh-TW" altLang="en-US"/>
        </a:p>
      </dgm:t>
    </dgm:pt>
    <dgm:pt modelId="{83781843-F107-4CEE-9A9B-E2E4107938F7}" type="pres">
      <dgm:prSet presAssocID="{26BACAC9-7C98-4A83-BC59-4D7CA4115B94}" presName="hierChild4" presStyleCnt="0"/>
      <dgm:spPr/>
      <dgm:t>
        <a:bodyPr/>
        <a:lstStyle/>
        <a:p>
          <a:endParaRPr lang="zh-TW" altLang="en-US"/>
        </a:p>
      </dgm:t>
    </dgm:pt>
    <dgm:pt modelId="{3421FFE9-C1B1-4FFE-A55B-228B2EA0529D}" type="pres">
      <dgm:prSet presAssocID="{26BACAC9-7C98-4A83-BC59-4D7CA4115B94}" presName="hierChild5" presStyleCnt="0"/>
      <dgm:spPr/>
      <dgm:t>
        <a:bodyPr/>
        <a:lstStyle/>
        <a:p>
          <a:endParaRPr lang="zh-TW" altLang="en-US"/>
        </a:p>
      </dgm:t>
    </dgm:pt>
    <dgm:pt modelId="{26192FB6-3EE2-4191-B176-2A24F49E1D7A}" type="pres">
      <dgm:prSet presAssocID="{4CAB20A7-CF67-41D1-9272-D844E2079D2E}" presName="Name37" presStyleLbl="parChTrans1D2" presStyleIdx="1" presStyleCnt="7"/>
      <dgm:spPr/>
      <dgm:t>
        <a:bodyPr/>
        <a:lstStyle/>
        <a:p>
          <a:endParaRPr lang="zh-TW" altLang="en-US"/>
        </a:p>
      </dgm:t>
    </dgm:pt>
    <dgm:pt modelId="{DB442939-0D7D-46D8-B884-105E0F17EFFE}" type="pres">
      <dgm:prSet presAssocID="{A3256EB1-3EFB-4EB7-B746-7699589B8C80}" presName="hierRoot2" presStyleCnt="0">
        <dgm:presLayoutVars>
          <dgm:hierBranch val="init"/>
        </dgm:presLayoutVars>
      </dgm:prSet>
      <dgm:spPr/>
      <dgm:t>
        <a:bodyPr/>
        <a:lstStyle/>
        <a:p>
          <a:endParaRPr lang="zh-TW" altLang="en-US"/>
        </a:p>
      </dgm:t>
    </dgm:pt>
    <dgm:pt modelId="{E1CE5CB3-D64C-4F35-87B2-C32593A4EAA4}" type="pres">
      <dgm:prSet presAssocID="{A3256EB1-3EFB-4EB7-B746-7699589B8C80}" presName="rootComposite" presStyleCnt="0"/>
      <dgm:spPr/>
      <dgm:t>
        <a:bodyPr/>
        <a:lstStyle/>
        <a:p>
          <a:endParaRPr lang="zh-TW" altLang="en-US"/>
        </a:p>
      </dgm:t>
    </dgm:pt>
    <dgm:pt modelId="{36E7757C-7CB5-4845-B5CD-7E5D1ADE903A}" type="pres">
      <dgm:prSet presAssocID="{A3256EB1-3EFB-4EB7-B746-7699589B8C80}" presName="rootText" presStyleLbl="node2" presStyleIdx="1" presStyleCnt="7" custScaleX="167989" custLinFactX="40061" custLinFactY="-10118" custLinFactNeighborX="100000" custLinFactNeighborY="-100000">
        <dgm:presLayoutVars>
          <dgm:chPref val="3"/>
        </dgm:presLayoutVars>
      </dgm:prSet>
      <dgm:spPr/>
      <dgm:t>
        <a:bodyPr/>
        <a:lstStyle/>
        <a:p>
          <a:endParaRPr lang="zh-TW" altLang="en-US"/>
        </a:p>
      </dgm:t>
    </dgm:pt>
    <dgm:pt modelId="{DF7F9384-121E-4105-A0F6-C0F6C3B9FF4F}" type="pres">
      <dgm:prSet presAssocID="{A3256EB1-3EFB-4EB7-B746-7699589B8C80}" presName="rootConnector" presStyleLbl="node2" presStyleIdx="1" presStyleCnt="7"/>
      <dgm:spPr/>
      <dgm:t>
        <a:bodyPr/>
        <a:lstStyle/>
        <a:p>
          <a:endParaRPr lang="zh-TW" altLang="en-US"/>
        </a:p>
      </dgm:t>
    </dgm:pt>
    <dgm:pt modelId="{59010B0E-88A0-4606-9CA2-7D2A387FEB2F}" type="pres">
      <dgm:prSet presAssocID="{A3256EB1-3EFB-4EB7-B746-7699589B8C80}" presName="hierChild4" presStyleCnt="0"/>
      <dgm:spPr/>
      <dgm:t>
        <a:bodyPr/>
        <a:lstStyle/>
        <a:p>
          <a:endParaRPr lang="zh-TW" altLang="en-US"/>
        </a:p>
      </dgm:t>
    </dgm:pt>
    <dgm:pt modelId="{CA96B030-076A-4300-A04C-AF990B83B8D9}" type="pres">
      <dgm:prSet presAssocID="{A3256EB1-3EFB-4EB7-B746-7699589B8C80}" presName="hierChild5" presStyleCnt="0"/>
      <dgm:spPr/>
      <dgm:t>
        <a:bodyPr/>
        <a:lstStyle/>
        <a:p>
          <a:endParaRPr lang="zh-TW" altLang="en-US"/>
        </a:p>
      </dgm:t>
    </dgm:pt>
    <dgm:pt modelId="{2BCD6E0E-9684-4618-A192-8AF1DDBBFA34}" type="pres">
      <dgm:prSet presAssocID="{BF992B97-1F17-4007-BFA2-2F9607822E02}" presName="Name37" presStyleLbl="parChTrans1D2" presStyleIdx="2" presStyleCnt="7"/>
      <dgm:spPr/>
      <dgm:t>
        <a:bodyPr/>
        <a:lstStyle/>
        <a:p>
          <a:endParaRPr lang="zh-TW" altLang="en-US"/>
        </a:p>
      </dgm:t>
    </dgm:pt>
    <dgm:pt modelId="{43E0BDFC-3BAA-497A-BFF8-307FE0B0500C}" type="pres">
      <dgm:prSet presAssocID="{F8E5832B-E31C-45F8-A077-AC59F7043AB2}" presName="hierRoot2" presStyleCnt="0">
        <dgm:presLayoutVars>
          <dgm:hierBranch val="init"/>
        </dgm:presLayoutVars>
      </dgm:prSet>
      <dgm:spPr/>
      <dgm:t>
        <a:bodyPr/>
        <a:lstStyle/>
        <a:p>
          <a:endParaRPr lang="zh-TW" altLang="en-US"/>
        </a:p>
      </dgm:t>
    </dgm:pt>
    <dgm:pt modelId="{4E70CC87-9F91-49C3-8EA3-48E50A6FAC97}" type="pres">
      <dgm:prSet presAssocID="{F8E5832B-E31C-45F8-A077-AC59F7043AB2}" presName="rootComposite" presStyleCnt="0"/>
      <dgm:spPr/>
      <dgm:t>
        <a:bodyPr/>
        <a:lstStyle/>
        <a:p>
          <a:endParaRPr lang="zh-TW" altLang="en-US"/>
        </a:p>
      </dgm:t>
    </dgm:pt>
    <dgm:pt modelId="{C1BCBA7A-3121-4EF7-A072-06B7AC3292C0}" type="pres">
      <dgm:prSet presAssocID="{F8E5832B-E31C-45F8-A077-AC59F7043AB2}" presName="rootText" presStyleLbl="node2" presStyleIdx="2" presStyleCnt="7" custScaleX="129880" custLinFactX="38115" custLinFactY="-10119" custLinFactNeighborX="100000" custLinFactNeighborY="-100000">
        <dgm:presLayoutVars>
          <dgm:chPref val="3"/>
        </dgm:presLayoutVars>
      </dgm:prSet>
      <dgm:spPr/>
      <dgm:t>
        <a:bodyPr/>
        <a:lstStyle/>
        <a:p>
          <a:endParaRPr lang="zh-TW" altLang="en-US"/>
        </a:p>
      </dgm:t>
    </dgm:pt>
    <dgm:pt modelId="{1B66B01B-4769-45E1-8A32-D4A309C9AE4E}" type="pres">
      <dgm:prSet presAssocID="{F8E5832B-E31C-45F8-A077-AC59F7043AB2}" presName="rootConnector" presStyleLbl="node2" presStyleIdx="2" presStyleCnt="7"/>
      <dgm:spPr/>
      <dgm:t>
        <a:bodyPr/>
        <a:lstStyle/>
        <a:p>
          <a:endParaRPr lang="zh-TW" altLang="en-US"/>
        </a:p>
      </dgm:t>
    </dgm:pt>
    <dgm:pt modelId="{3B75D703-62DC-48DC-AB06-4F107A1ADDB0}" type="pres">
      <dgm:prSet presAssocID="{F8E5832B-E31C-45F8-A077-AC59F7043AB2}" presName="hierChild4" presStyleCnt="0"/>
      <dgm:spPr/>
      <dgm:t>
        <a:bodyPr/>
        <a:lstStyle/>
        <a:p>
          <a:endParaRPr lang="zh-TW" altLang="en-US"/>
        </a:p>
      </dgm:t>
    </dgm:pt>
    <dgm:pt modelId="{5B25BB61-2CF6-4F06-BE36-93ACDD5E944C}" type="pres">
      <dgm:prSet presAssocID="{F8E5832B-E31C-45F8-A077-AC59F7043AB2}" presName="hierChild5" presStyleCnt="0"/>
      <dgm:spPr/>
      <dgm:t>
        <a:bodyPr/>
        <a:lstStyle/>
        <a:p>
          <a:endParaRPr lang="zh-TW" altLang="en-US"/>
        </a:p>
      </dgm:t>
    </dgm:pt>
    <dgm:pt modelId="{2238652F-5F3A-4943-A643-FDA3336C7E8A}" type="pres">
      <dgm:prSet presAssocID="{3FBBA8A9-B438-4D7D-B442-F22DB1159445}" presName="Name37" presStyleLbl="parChTrans1D2" presStyleIdx="3" presStyleCnt="7"/>
      <dgm:spPr/>
      <dgm:t>
        <a:bodyPr/>
        <a:lstStyle/>
        <a:p>
          <a:endParaRPr lang="zh-TW" altLang="en-US"/>
        </a:p>
      </dgm:t>
    </dgm:pt>
    <dgm:pt modelId="{5B23E984-A953-47CE-8054-883C692A6F77}" type="pres">
      <dgm:prSet presAssocID="{54B02AC9-732D-4E2F-AECD-6D2452A8D902}" presName="hierRoot2" presStyleCnt="0">
        <dgm:presLayoutVars>
          <dgm:hierBranch val="init"/>
        </dgm:presLayoutVars>
      </dgm:prSet>
      <dgm:spPr/>
      <dgm:t>
        <a:bodyPr/>
        <a:lstStyle/>
        <a:p>
          <a:endParaRPr lang="zh-TW" altLang="en-US"/>
        </a:p>
      </dgm:t>
    </dgm:pt>
    <dgm:pt modelId="{9A1EB098-A96C-43DE-BDF5-1B440EE1178A}" type="pres">
      <dgm:prSet presAssocID="{54B02AC9-732D-4E2F-AECD-6D2452A8D902}" presName="rootComposite" presStyleCnt="0"/>
      <dgm:spPr/>
      <dgm:t>
        <a:bodyPr/>
        <a:lstStyle/>
        <a:p>
          <a:endParaRPr lang="zh-TW" altLang="en-US"/>
        </a:p>
      </dgm:t>
    </dgm:pt>
    <dgm:pt modelId="{C6B8F016-05EB-4FDF-8800-5D35AC5A1097}" type="pres">
      <dgm:prSet presAssocID="{54B02AC9-732D-4E2F-AECD-6D2452A8D902}" presName="rootText" presStyleLbl="node2" presStyleIdx="3" presStyleCnt="7" custScaleX="129880" custLinFactX="46507" custLinFactY="-10119" custLinFactNeighborX="100000" custLinFactNeighborY="-100000">
        <dgm:presLayoutVars>
          <dgm:chPref val="3"/>
        </dgm:presLayoutVars>
      </dgm:prSet>
      <dgm:spPr/>
      <dgm:t>
        <a:bodyPr/>
        <a:lstStyle/>
        <a:p>
          <a:endParaRPr lang="zh-TW" altLang="en-US"/>
        </a:p>
      </dgm:t>
    </dgm:pt>
    <dgm:pt modelId="{2FEBD374-4359-4E63-B89C-893F656B6CAD}" type="pres">
      <dgm:prSet presAssocID="{54B02AC9-732D-4E2F-AECD-6D2452A8D902}" presName="rootConnector" presStyleLbl="node2" presStyleIdx="3" presStyleCnt="7"/>
      <dgm:spPr/>
      <dgm:t>
        <a:bodyPr/>
        <a:lstStyle/>
        <a:p>
          <a:endParaRPr lang="zh-TW" altLang="en-US"/>
        </a:p>
      </dgm:t>
    </dgm:pt>
    <dgm:pt modelId="{56525EDE-B115-4765-AF1E-D3B419BFB26D}" type="pres">
      <dgm:prSet presAssocID="{54B02AC9-732D-4E2F-AECD-6D2452A8D902}" presName="hierChild4" presStyleCnt="0"/>
      <dgm:spPr/>
      <dgm:t>
        <a:bodyPr/>
        <a:lstStyle/>
        <a:p>
          <a:endParaRPr lang="zh-TW" altLang="en-US"/>
        </a:p>
      </dgm:t>
    </dgm:pt>
    <dgm:pt modelId="{F9EE7C74-A607-4F17-824F-C94BC9E94811}" type="pres">
      <dgm:prSet presAssocID="{54B02AC9-732D-4E2F-AECD-6D2452A8D902}" presName="hierChild5" presStyleCnt="0"/>
      <dgm:spPr/>
      <dgm:t>
        <a:bodyPr/>
        <a:lstStyle/>
        <a:p>
          <a:endParaRPr lang="zh-TW" altLang="en-US"/>
        </a:p>
      </dgm:t>
    </dgm:pt>
    <dgm:pt modelId="{E3BAD487-814C-43E6-9390-22F42D28E157}" type="pres">
      <dgm:prSet presAssocID="{8F6EE0EF-BEC0-4C6A-B512-DDD6A75E2BDF}" presName="Name37" presStyleLbl="parChTrans1D2" presStyleIdx="4" presStyleCnt="7"/>
      <dgm:spPr/>
      <dgm:t>
        <a:bodyPr/>
        <a:lstStyle/>
        <a:p>
          <a:endParaRPr lang="zh-TW" altLang="en-US"/>
        </a:p>
      </dgm:t>
    </dgm:pt>
    <dgm:pt modelId="{229F9B6C-5AF1-4D35-9296-89831F57204B}" type="pres">
      <dgm:prSet presAssocID="{3FC93DB2-F638-4777-8132-596FC11B5192}" presName="hierRoot2" presStyleCnt="0">
        <dgm:presLayoutVars>
          <dgm:hierBranch val="init"/>
        </dgm:presLayoutVars>
      </dgm:prSet>
      <dgm:spPr/>
      <dgm:t>
        <a:bodyPr/>
        <a:lstStyle/>
        <a:p>
          <a:endParaRPr lang="zh-TW" altLang="en-US"/>
        </a:p>
      </dgm:t>
    </dgm:pt>
    <dgm:pt modelId="{4C111C3E-F018-4B37-BDD4-24AEFB5CB7BA}" type="pres">
      <dgm:prSet presAssocID="{3FC93DB2-F638-4777-8132-596FC11B5192}" presName="rootComposite" presStyleCnt="0"/>
      <dgm:spPr/>
      <dgm:t>
        <a:bodyPr/>
        <a:lstStyle/>
        <a:p>
          <a:endParaRPr lang="zh-TW" altLang="en-US"/>
        </a:p>
      </dgm:t>
    </dgm:pt>
    <dgm:pt modelId="{46C9C840-0DB1-4BA7-8842-DB7804A6F88D}" type="pres">
      <dgm:prSet presAssocID="{3FC93DB2-F638-4777-8132-596FC11B5192}" presName="rootText" presStyleLbl="node2" presStyleIdx="4" presStyleCnt="7" custScaleX="129880" custLinFactX="59353" custLinFactY="-10119" custLinFactNeighborX="100000" custLinFactNeighborY="-100000">
        <dgm:presLayoutVars>
          <dgm:chPref val="3"/>
        </dgm:presLayoutVars>
      </dgm:prSet>
      <dgm:spPr/>
      <dgm:t>
        <a:bodyPr/>
        <a:lstStyle/>
        <a:p>
          <a:endParaRPr lang="zh-TW" altLang="en-US"/>
        </a:p>
      </dgm:t>
    </dgm:pt>
    <dgm:pt modelId="{0026DA6B-B5BC-4C27-AE69-12C8849B55F7}" type="pres">
      <dgm:prSet presAssocID="{3FC93DB2-F638-4777-8132-596FC11B5192}" presName="rootConnector" presStyleLbl="node2" presStyleIdx="4" presStyleCnt="7"/>
      <dgm:spPr/>
      <dgm:t>
        <a:bodyPr/>
        <a:lstStyle/>
        <a:p>
          <a:endParaRPr lang="zh-TW" altLang="en-US"/>
        </a:p>
      </dgm:t>
    </dgm:pt>
    <dgm:pt modelId="{9515842D-A89B-424D-9DFE-010031F054C2}" type="pres">
      <dgm:prSet presAssocID="{3FC93DB2-F638-4777-8132-596FC11B5192}" presName="hierChild4" presStyleCnt="0"/>
      <dgm:spPr/>
      <dgm:t>
        <a:bodyPr/>
        <a:lstStyle/>
        <a:p>
          <a:endParaRPr lang="zh-TW" altLang="en-US"/>
        </a:p>
      </dgm:t>
    </dgm:pt>
    <dgm:pt modelId="{9C0192B2-1075-479D-A606-8A2FCFE761D0}" type="pres">
      <dgm:prSet presAssocID="{0D8554AB-2A6F-4013-BAC0-A2A493255620}" presName="Name37" presStyleLbl="parChTrans1D3" presStyleIdx="0" presStyleCnt="8"/>
      <dgm:spPr/>
      <dgm:t>
        <a:bodyPr/>
        <a:lstStyle/>
        <a:p>
          <a:endParaRPr lang="zh-TW" altLang="en-US"/>
        </a:p>
      </dgm:t>
    </dgm:pt>
    <dgm:pt modelId="{2F53863F-5B1A-476F-81BC-741CAA417957}" type="pres">
      <dgm:prSet presAssocID="{DF42D2EB-4A70-4A16-B8DB-0BB953A47C9A}" presName="hierRoot2" presStyleCnt="0">
        <dgm:presLayoutVars>
          <dgm:hierBranch val="init"/>
        </dgm:presLayoutVars>
      </dgm:prSet>
      <dgm:spPr/>
      <dgm:t>
        <a:bodyPr/>
        <a:lstStyle/>
        <a:p>
          <a:endParaRPr lang="zh-TW" altLang="en-US"/>
        </a:p>
      </dgm:t>
    </dgm:pt>
    <dgm:pt modelId="{1863A094-3632-48F8-8C28-902572DDA2F2}" type="pres">
      <dgm:prSet presAssocID="{DF42D2EB-4A70-4A16-B8DB-0BB953A47C9A}" presName="rootComposite" presStyleCnt="0"/>
      <dgm:spPr/>
      <dgm:t>
        <a:bodyPr/>
        <a:lstStyle/>
        <a:p>
          <a:endParaRPr lang="zh-TW" altLang="en-US"/>
        </a:p>
      </dgm:t>
    </dgm:pt>
    <dgm:pt modelId="{7B9DE689-9722-4CC7-AFEA-D6F804F7F2EB}" type="pres">
      <dgm:prSet presAssocID="{DF42D2EB-4A70-4A16-B8DB-0BB953A47C9A}" presName="rootText" presStyleLbl="node3" presStyleIdx="0" presStyleCnt="8" custLinFactX="79457" custLinFactNeighborX="100000" custLinFactNeighborY="82948">
        <dgm:presLayoutVars>
          <dgm:chPref val="3"/>
        </dgm:presLayoutVars>
      </dgm:prSet>
      <dgm:spPr/>
      <dgm:t>
        <a:bodyPr/>
        <a:lstStyle/>
        <a:p>
          <a:endParaRPr lang="zh-TW" altLang="en-US"/>
        </a:p>
      </dgm:t>
    </dgm:pt>
    <dgm:pt modelId="{96558314-10F8-4633-B593-8143838B8E2E}" type="pres">
      <dgm:prSet presAssocID="{DF42D2EB-4A70-4A16-B8DB-0BB953A47C9A}" presName="rootConnector" presStyleLbl="node3" presStyleIdx="0" presStyleCnt="8"/>
      <dgm:spPr/>
      <dgm:t>
        <a:bodyPr/>
        <a:lstStyle/>
        <a:p>
          <a:endParaRPr lang="zh-TW" altLang="en-US"/>
        </a:p>
      </dgm:t>
    </dgm:pt>
    <dgm:pt modelId="{69450DB5-FC37-41F1-86B0-07B1E88E4A0D}" type="pres">
      <dgm:prSet presAssocID="{DF42D2EB-4A70-4A16-B8DB-0BB953A47C9A}" presName="hierChild4" presStyleCnt="0"/>
      <dgm:spPr/>
      <dgm:t>
        <a:bodyPr/>
        <a:lstStyle/>
        <a:p>
          <a:endParaRPr lang="zh-TW" altLang="en-US"/>
        </a:p>
      </dgm:t>
    </dgm:pt>
    <dgm:pt modelId="{97E91686-62F7-4393-8838-C03882374264}" type="pres">
      <dgm:prSet presAssocID="{DF42D2EB-4A70-4A16-B8DB-0BB953A47C9A}" presName="hierChild5" presStyleCnt="0"/>
      <dgm:spPr/>
      <dgm:t>
        <a:bodyPr/>
        <a:lstStyle/>
        <a:p>
          <a:endParaRPr lang="zh-TW" altLang="en-US"/>
        </a:p>
      </dgm:t>
    </dgm:pt>
    <dgm:pt modelId="{7110C651-20EC-4683-9115-6C762498530C}" type="pres">
      <dgm:prSet presAssocID="{E983A575-2559-4887-8457-16C43AC74699}" presName="Name37" presStyleLbl="parChTrans1D3" presStyleIdx="1" presStyleCnt="8"/>
      <dgm:spPr/>
      <dgm:t>
        <a:bodyPr/>
        <a:lstStyle/>
        <a:p>
          <a:endParaRPr lang="zh-TW" altLang="en-US"/>
        </a:p>
      </dgm:t>
    </dgm:pt>
    <dgm:pt modelId="{15BC9D80-6541-4729-8391-A6C95D7BC2FD}" type="pres">
      <dgm:prSet presAssocID="{4D5F1E00-EC94-426C-8A55-4875EE018DCD}" presName="hierRoot2" presStyleCnt="0">
        <dgm:presLayoutVars>
          <dgm:hierBranch val="init"/>
        </dgm:presLayoutVars>
      </dgm:prSet>
      <dgm:spPr/>
      <dgm:t>
        <a:bodyPr/>
        <a:lstStyle/>
        <a:p>
          <a:endParaRPr lang="zh-TW" altLang="en-US"/>
        </a:p>
      </dgm:t>
    </dgm:pt>
    <dgm:pt modelId="{1DD118E0-6234-4181-89DF-BEB1E29C3AC7}" type="pres">
      <dgm:prSet presAssocID="{4D5F1E00-EC94-426C-8A55-4875EE018DCD}" presName="rootComposite" presStyleCnt="0"/>
      <dgm:spPr/>
      <dgm:t>
        <a:bodyPr/>
        <a:lstStyle/>
        <a:p>
          <a:endParaRPr lang="zh-TW" altLang="en-US"/>
        </a:p>
      </dgm:t>
    </dgm:pt>
    <dgm:pt modelId="{DD7AECB4-6150-4D31-991D-9FC1BD9DAE27}" type="pres">
      <dgm:prSet presAssocID="{4D5F1E00-EC94-426C-8A55-4875EE018DCD}" presName="rootText" presStyleLbl="node3" presStyleIdx="1" presStyleCnt="8" custLinFactX="79457" custLinFactNeighborX="100000" custLinFactNeighborY="69938">
        <dgm:presLayoutVars>
          <dgm:chPref val="3"/>
        </dgm:presLayoutVars>
      </dgm:prSet>
      <dgm:spPr/>
      <dgm:t>
        <a:bodyPr/>
        <a:lstStyle/>
        <a:p>
          <a:endParaRPr lang="zh-TW" altLang="en-US"/>
        </a:p>
      </dgm:t>
    </dgm:pt>
    <dgm:pt modelId="{62023B18-D6A1-4102-85B7-11B50F193B4A}" type="pres">
      <dgm:prSet presAssocID="{4D5F1E00-EC94-426C-8A55-4875EE018DCD}" presName="rootConnector" presStyleLbl="node3" presStyleIdx="1" presStyleCnt="8"/>
      <dgm:spPr/>
      <dgm:t>
        <a:bodyPr/>
        <a:lstStyle/>
        <a:p>
          <a:endParaRPr lang="zh-TW" altLang="en-US"/>
        </a:p>
      </dgm:t>
    </dgm:pt>
    <dgm:pt modelId="{5FCA90F4-9E5B-48BF-BA18-7EB27E6A3FE6}" type="pres">
      <dgm:prSet presAssocID="{4D5F1E00-EC94-426C-8A55-4875EE018DCD}" presName="hierChild4" presStyleCnt="0"/>
      <dgm:spPr/>
      <dgm:t>
        <a:bodyPr/>
        <a:lstStyle/>
        <a:p>
          <a:endParaRPr lang="zh-TW" altLang="en-US"/>
        </a:p>
      </dgm:t>
    </dgm:pt>
    <dgm:pt modelId="{3726DFF0-2DC5-4A73-9D42-73E15EF2E124}" type="pres">
      <dgm:prSet presAssocID="{4D5F1E00-EC94-426C-8A55-4875EE018DCD}" presName="hierChild5" presStyleCnt="0"/>
      <dgm:spPr/>
      <dgm:t>
        <a:bodyPr/>
        <a:lstStyle/>
        <a:p>
          <a:endParaRPr lang="zh-TW" altLang="en-US"/>
        </a:p>
      </dgm:t>
    </dgm:pt>
    <dgm:pt modelId="{BBABB83E-755C-489D-BAF3-D641F7D4F91E}" type="pres">
      <dgm:prSet presAssocID="{A0D55AF8-E4D6-4B93-A0B1-7A9C66A7D9E7}" presName="Name37" presStyleLbl="parChTrans1D3" presStyleIdx="2" presStyleCnt="8"/>
      <dgm:spPr/>
      <dgm:t>
        <a:bodyPr/>
        <a:lstStyle/>
        <a:p>
          <a:endParaRPr lang="zh-TW" altLang="en-US"/>
        </a:p>
      </dgm:t>
    </dgm:pt>
    <dgm:pt modelId="{E7253FA7-48FF-4D06-8DEC-15CC86E375A1}" type="pres">
      <dgm:prSet presAssocID="{314BCE15-6EEF-4569-AEC8-94876EE380C9}" presName="hierRoot2" presStyleCnt="0">
        <dgm:presLayoutVars>
          <dgm:hierBranch val="init"/>
        </dgm:presLayoutVars>
      </dgm:prSet>
      <dgm:spPr/>
      <dgm:t>
        <a:bodyPr/>
        <a:lstStyle/>
        <a:p>
          <a:endParaRPr lang="zh-TW" altLang="en-US"/>
        </a:p>
      </dgm:t>
    </dgm:pt>
    <dgm:pt modelId="{B8519645-B688-4D3F-8A50-CAA91B0F93D2}" type="pres">
      <dgm:prSet presAssocID="{314BCE15-6EEF-4569-AEC8-94876EE380C9}" presName="rootComposite" presStyleCnt="0"/>
      <dgm:spPr/>
      <dgm:t>
        <a:bodyPr/>
        <a:lstStyle/>
        <a:p>
          <a:endParaRPr lang="zh-TW" altLang="en-US"/>
        </a:p>
      </dgm:t>
    </dgm:pt>
    <dgm:pt modelId="{91A61367-F469-492F-87A5-E615C093C2B7}" type="pres">
      <dgm:prSet presAssocID="{314BCE15-6EEF-4569-AEC8-94876EE380C9}" presName="rootText" presStyleLbl="node3" presStyleIdx="2" presStyleCnt="8" custLinFactX="80541" custLinFactNeighborX="100000" custLinFactNeighborY="62970">
        <dgm:presLayoutVars>
          <dgm:chPref val="3"/>
        </dgm:presLayoutVars>
      </dgm:prSet>
      <dgm:spPr/>
      <dgm:t>
        <a:bodyPr/>
        <a:lstStyle/>
        <a:p>
          <a:endParaRPr lang="zh-TW" altLang="en-US"/>
        </a:p>
      </dgm:t>
    </dgm:pt>
    <dgm:pt modelId="{281967E0-6A45-44D9-AAE4-D2070FEE3F86}" type="pres">
      <dgm:prSet presAssocID="{314BCE15-6EEF-4569-AEC8-94876EE380C9}" presName="rootConnector" presStyleLbl="node3" presStyleIdx="2" presStyleCnt="8"/>
      <dgm:spPr/>
      <dgm:t>
        <a:bodyPr/>
        <a:lstStyle/>
        <a:p>
          <a:endParaRPr lang="zh-TW" altLang="en-US"/>
        </a:p>
      </dgm:t>
    </dgm:pt>
    <dgm:pt modelId="{245E91B0-56AE-4596-818D-52507DC080F0}" type="pres">
      <dgm:prSet presAssocID="{314BCE15-6EEF-4569-AEC8-94876EE380C9}" presName="hierChild4" presStyleCnt="0"/>
      <dgm:spPr/>
      <dgm:t>
        <a:bodyPr/>
        <a:lstStyle/>
        <a:p>
          <a:endParaRPr lang="zh-TW" altLang="en-US"/>
        </a:p>
      </dgm:t>
    </dgm:pt>
    <dgm:pt modelId="{18E1E7B4-8569-446F-836A-B145021B2CFC}" type="pres">
      <dgm:prSet presAssocID="{314BCE15-6EEF-4569-AEC8-94876EE380C9}" presName="hierChild5" presStyleCnt="0"/>
      <dgm:spPr/>
      <dgm:t>
        <a:bodyPr/>
        <a:lstStyle/>
        <a:p>
          <a:endParaRPr lang="zh-TW" altLang="en-US"/>
        </a:p>
      </dgm:t>
    </dgm:pt>
    <dgm:pt modelId="{50C26049-C5DD-4F8A-8E30-3BE4C085E031}" type="pres">
      <dgm:prSet presAssocID="{3FC93DB2-F638-4777-8132-596FC11B5192}" presName="hierChild5" presStyleCnt="0"/>
      <dgm:spPr/>
      <dgm:t>
        <a:bodyPr/>
        <a:lstStyle/>
        <a:p>
          <a:endParaRPr lang="zh-TW" altLang="en-US"/>
        </a:p>
      </dgm:t>
    </dgm:pt>
    <dgm:pt modelId="{44FB0F9E-494E-4D68-89A4-101320EFC9A7}" type="pres">
      <dgm:prSet presAssocID="{5B119F4D-CC4C-47ED-A8FB-F98218FBCD43}" presName="Name37" presStyleLbl="parChTrans1D2" presStyleIdx="5" presStyleCnt="7"/>
      <dgm:spPr/>
      <dgm:t>
        <a:bodyPr/>
        <a:lstStyle/>
        <a:p>
          <a:endParaRPr lang="zh-TW" altLang="en-US"/>
        </a:p>
      </dgm:t>
    </dgm:pt>
    <dgm:pt modelId="{7F3D2923-77F6-4DDC-BAA5-B49EF45CD2B1}" type="pres">
      <dgm:prSet presAssocID="{81921B8C-E67A-4C03-8002-E3C83D1E65E2}" presName="hierRoot2" presStyleCnt="0">
        <dgm:presLayoutVars>
          <dgm:hierBranch val="init"/>
        </dgm:presLayoutVars>
      </dgm:prSet>
      <dgm:spPr/>
      <dgm:t>
        <a:bodyPr/>
        <a:lstStyle/>
        <a:p>
          <a:endParaRPr lang="zh-TW" altLang="en-US"/>
        </a:p>
      </dgm:t>
    </dgm:pt>
    <dgm:pt modelId="{CDF621C5-0C41-4EBB-98B7-C266FA7498E1}" type="pres">
      <dgm:prSet presAssocID="{81921B8C-E67A-4C03-8002-E3C83D1E65E2}" presName="rootComposite" presStyleCnt="0"/>
      <dgm:spPr/>
      <dgm:t>
        <a:bodyPr/>
        <a:lstStyle/>
        <a:p>
          <a:endParaRPr lang="zh-TW" altLang="en-US"/>
        </a:p>
      </dgm:t>
    </dgm:pt>
    <dgm:pt modelId="{63B81AB3-C7D0-4686-A6BD-40E922D41EC6}" type="pres">
      <dgm:prSet presAssocID="{81921B8C-E67A-4C03-8002-E3C83D1E65E2}" presName="rootText" presStyleLbl="node2" presStyleIdx="5" presStyleCnt="7" custScaleX="148003" custLinFactX="66148" custLinFactY="-8419" custLinFactNeighborX="100000" custLinFactNeighborY="-100000">
        <dgm:presLayoutVars>
          <dgm:chPref val="3"/>
        </dgm:presLayoutVars>
      </dgm:prSet>
      <dgm:spPr/>
      <dgm:t>
        <a:bodyPr/>
        <a:lstStyle/>
        <a:p>
          <a:endParaRPr lang="zh-TW" altLang="en-US"/>
        </a:p>
      </dgm:t>
    </dgm:pt>
    <dgm:pt modelId="{701405A9-52CB-4E55-A2E9-CBE2E777F274}" type="pres">
      <dgm:prSet presAssocID="{81921B8C-E67A-4C03-8002-E3C83D1E65E2}" presName="rootConnector" presStyleLbl="node2" presStyleIdx="5" presStyleCnt="7"/>
      <dgm:spPr/>
      <dgm:t>
        <a:bodyPr/>
        <a:lstStyle/>
        <a:p>
          <a:endParaRPr lang="zh-TW" altLang="en-US"/>
        </a:p>
      </dgm:t>
    </dgm:pt>
    <dgm:pt modelId="{81803172-8540-443A-B573-A1EAA8C27A8E}" type="pres">
      <dgm:prSet presAssocID="{81921B8C-E67A-4C03-8002-E3C83D1E65E2}" presName="hierChild4" presStyleCnt="0"/>
      <dgm:spPr/>
      <dgm:t>
        <a:bodyPr/>
        <a:lstStyle/>
        <a:p>
          <a:endParaRPr lang="zh-TW" altLang="en-US"/>
        </a:p>
      </dgm:t>
    </dgm:pt>
    <dgm:pt modelId="{9408CD78-6192-48C8-BC56-8B940748961A}" type="pres">
      <dgm:prSet presAssocID="{81921B8C-E67A-4C03-8002-E3C83D1E65E2}" presName="hierChild5" presStyleCnt="0"/>
      <dgm:spPr/>
      <dgm:t>
        <a:bodyPr/>
        <a:lstStyle/>
        <a:p>
          <a:endParaRPr lang="zh-TW" altLang="en-US"/>
        </a:p>
      </dgm:t>
    </dgm:pt>
    <dgm:pt modelId="{49A8883F-50FB-4B59-ACCE-1F479ACCE6DE}" type="pres">
      <dgm:prSet presAssocID="{F41D6731-88EB-4FA7-A61E-39F1F15D5F0D}" presName="Name37" presStyleLbl="parChTrans1D2" presStyleIdx="6" presStyleCnt="7"/>
      <dgm:spPr/>
      <dgm:t>
        <a:bodyPr/>
        <a:lstStyle/>
        <a:p>
          <a:endParaRPr lang="zh-TW" altLang="en-US"/>
        </a:p>
      </dgm:t>
    </dgm:pt>
    <dgm:pt modelId="{3D5C4A3D-76B8-4005-A17E-CD5F539395E4}" type="pres">
      <dgm:prSet presAssocID="{FFC4017F-49B0-4921-993E-E29F3C1DC6AF}" presName="hierRoot2" presStyleCnt="0">
        <dgm:presLayoutVars>
          <dgm:hierBranch val="init"/>
        </dgm:presLayoutVars>
      </dgm:prSet>
      <dgm:spPr/>
      <dgm:t>
        <a:bodyPr/>
        <a:lstStyle/>
        <a:p>
          <a:endParaRPr lang="zh-TW" altLang="en-US"/>
        </a:p>
      </dgm:t>
    </dgm:pt>
    <dgm:pt modelId="{02DD92C1-5CA0-4326-9D96-DE383CC436EC}" type="pres">
      <dgm:prSet presAssocID="{FFC4017F-49B0-4921-993E-E29F3C1DC6AF}" presName="rootComposite" presStyleCnt="0"/>
      <dgm:spPr/>
      <dgm:t>
        <a:bodyPr/>
        <a:lstStyle/>
        <a:p>
          <a:endParaRPr lang="zh-TW" altLang="en-US"/>
        </a:p>
      </dgm:t>
    </dgm:pt>
    <dgm:pt modelId="{2C12251B-9917-4D27-AC42-37DAE618A0E8}" type="pres">
      <dgm:prSet presAssocID="{FFC4017F-49B0-4921-993E-E29F3C1DC6AF}" presName="rootText" presStyleLbl="node2" presStyleIdx="6" presStyleCnt="7" custScaleX="129880" custLinFactX="16397" custLinFactY="-10119" custLinFactNeighborX="100000" custLinFactNeighborY="-100000">
        <dgm:presLayoutVars>
          <dgm:chPref val="3"/>
        </dgm:presLayoutVars>
      </dgm:prSet>
      <dgm:spPr/>
      <dgm:t>
        <a:bodyPr/>
        <a:lstStyle/>
        <a:p>
          <a:endParaRPr lang="zh-TW" altLang="en-US"/>
        </a:p>
      </dgm:t>
    </dgm:pt>
    <dgm:pt modelId="{79F15145-2F99-4CF2-AB56-88339126D974}" type="pres">
      <dgm:prSet presAssocID="{FFC4017F-49B0-4921-993E-E29F3C1DC6AF}" presName="rootConnector" presStyleLbl="node2" presStyleIdx="6" presStyleCnt="7"/>
      <dgm:spPr/>
      <dgm:t>
        <a:bodyPr/>
        <a:lstStyle/>
        <a:p>
          <a:endParaRPr lang="zh-TW" altLang="en-US"/>
        </a:p>
      </dgm:t>
    </dgm:pt>
    <dgm:pt modelId="{19662107-A8EF-466E-8A00-6DDE8323A8D2}" type="pres">
      <dgm:prSet presAssocID="{FFC4017F-49B0-4921-993E-E29F3C1DC6AF}" presName="hierChild4" presStyleCnt="0"/>
      <dgm:spPr/>
      <dgm:t>
        <a:bodyPr/>
        <a:lstStyle/>
        <a:p>
          <a:endParaRPr lang="zh-TW" altLang="en-US"/>
        </a:p>
      </dgm:t>
    </dgm:pt>
    <dgm:pt modelId="{DC2BC7B5-988A-403F-8426-EDE8956CAA3F}" type="pres">
      <dgm:prSet presAssocID="{FC4851BC-BAA2-4BD6-A810-B0352266EC85}" presName="Name37" presStyleLbl="parChTrans1D3" presStyleIdx="3" presStyleCnt="8"/>
      <dgm:spPr/>
      <dgm:t>
        <a:bodyPr/>
        <a:lstStyle/>
        <a:p>
          <a:endParaRPr lang="zh-TW" altLang="en-US"/>
        </a:p>
      </dgm:t>
    </dgm:pt>
    <dgm:pt modelId="{FCA9B979-A25C-4F64-8CBE-BB93AB633B9B}" type="pres">
      <dgm:prSet presAssocID="{7FD70E6A-DA69-40CA-AE8B-204EE19E1027}" presName="hierRoot2" presStyleCnt="0">
        <dgm:presLayoutVars>
          <dgm:hierBranch val="init"/>
        </dgm:presLayoutVars>
      </dgm:prSet>
      <dgm:spPr/>
      <dgm:t>
        <a:bodyPr/>
        <a:lstStyle/>
        <a:p>
          <a:endParaRPr lang="zh-TW" altLang="en-US"/>
        </a:p>
      </dgm:t>
    </dgm:pt>
    <dgm:pt modelId="{9DFD8C14-FD75-4E41-BF73-04F627DE4813}" type="pres">
      <dgm:prSet presAssocID="{7FD70E6A-DA69-40CA-AE8B-204EE19E1027}" presName="rootComposite" presStyleCnt="0"/>
      <dgm:spPr/>
      <dgm:t>
        <a:bodyPr/>
        <a:lstStyle/>
        <a:p>
          <a:endParaRPr lang="zh-TW" altLang="en-US"/>
        </a:p>
      </dgm:t>
    </dgm:pt>
    <dgm:pt modelId="{0461EDB6-46AD-4AE4-B318-106BCE30B72A}" type="pres">
      <dgm:prSet presAssocID="{7FD70E6A-DA69-40CA-AE8B-204EE19E1027}" presName="rootText" presStyleLbl="node3" presStyleIdx="3" presStyleCnt="8" custScaleX="129764" custScaleY="112887" custLinFactX="200000" custLinFactNeighborX="275514" custLinFactNeighborY="30728">
        <dgm:presLayoutVars>
          <dgm:chPref val="3"/>
        </dgm:presLayoutVars>
      </dgm:prSet>
      <dgm:spPr/>
      <dgm:t>
        <a:bodyPr/>
        <a:lstStyle/>
        <a:p>
          <a:endParaRPr lang="zh-TW" altLang="en-US"/>
        </a:p>
      </dgm:t>
    </dgm:pt>
    <dgm:pt modelId="{2A645B52-74AC-4BC8-A5F0-2453C3B05F49}" type="pres">
      <dgm:prSet presAssocID="{7FD70E6A-DA69-40CA-AE8B-204EE19E1027}" presName="rootConnector" presStyleLbl="node3" presStyleIdx="3" presStyleCnt="8"/>
      <dgm:spPr/>
      <dgm:t>
        <a:bodyPr/>
        <a:lstStyle/>
        <a:p>
          <a:endParaRPr lang="zh-TW" altLang="en-US"/>
        </a:p>
      </dgm:t>
    </dgm:pt>
    <dgm:pt modelId="{1D5D543C-4B70-4882-AA3A-9B3201223DEF}" type="pres">
      <dgm:prSet presAssocID="{7FD70E6A-DA69-40CA-AE8B-204EE19E1027}" presName="hierChild4" presStyleCnt="0"/>
      <dgm:spPr/>
      <dgm:t>
        <a:bodyPr/>
        <a:lstStyle/>
        <a:p>
          <a:endParaRPr lang="zh-TW" altLang="en-US"/>
        </a:p>
      </dgm:t>
    </dgm:pt>
    <dgm:pt modelId="{4CC01D49-8746-47E9-B0AC-6DBA60FB816C}" type="pres">
      <dgm:prSet presAssocID="{7FD70E6A-DA69-40CA-AE8B-204EE19E1027}" presName="hierChild5" presStyleCnt="0"/>
      <dgm:spPr/>
      <dgm:t>
        <a:bodyPr/>
        <a:lstStyle/>
        <a:p>
          <a:endParaRPr lang="zh-TW" altLang="en-US"/>
        </a:p>
      </dgm:t>
    </dgm:pt>
    <dgm:pt modelId="{17937768-3B43-4A53-A859-2FD653D9A662}" type="pres">
      <dgm:prSet presAssocID="{EF025B11-3338-437C-A460-7E267220DCF1}" presName="Name37" presStyleLbl="parChTrans1D3" presStyleIdx="4" presStyleCnt="8"/>
      <dgm:spPr/>
      <dgm:t>
        <a:bodyPr/>
        <a:lstStyle/>
        <a:p>
          <a:endParaRPr lang="zh-TW" altLang="en-US"/>
        </a:p>
      </dgm:t>
    </dgm:pt>
    <dgm:pt modelId="{B82376A7-DF20-4363-B50E-1A01BC6E993B}" type="pres">
      <dgm:prSet presAssocID="{9A861193-031D-4A96-AAE8-9E62FC0D8BC0}" presName="hierRoot2" presStyleCnt="0">
        <dgm:presLayoutVars>
          <dgm:hierBranch val="init"/>
        </dgm:presLayoutVars>
      </dgm:prSet>
      <dgm:spPr/>
      <dgm:t>
        <a:bodyPr/>
        <a:lstStyle/>
        <a:p>
          <a:endParaRPr lang="zh-TW" altLang="en-US"/>
        </a:p>
      </dgm:t>
    </dgm:pt>
    <dgm:pt modelId="{7A76FB49-FE1B-4357-A68D-A603B4F6B987}" type="pres">
      <dgm:prSet presAssocID="{9A861193-031D-4A96-AAE8-9E62FC0D8BC0}" presName="rootComposite" presStyleCnt="0"/>
      <dgm:spPr/>
      <dgm:t>
        <a:bodyPr/>
        <a:lstStyle/>
        <a:p>
          <a:endParaRPr lang="zh-TW" altLang="en-US"/>
        </a:p>
      </dgm:t>
    </dgm:pt>
    <dgm:pt modelId="{46E5FD29-DDA7-4D91-8B8A-77F233B2A6FD}" type="pres">
      <dgm:prSet presAssocID="{9A861193-031D-4A96-AAE8-9E62FC0D8BC0}" presName="rootText" presStyleLbl="node3" presStyleIdx="4" presStyleCnt="8" custScaleX="111562" custScaleY="127933" custLinFactX="71243" custLinFactNeighborX="100000" custLinFactNeighborY="32776">
        <dgm:presLayoutVars>
          <dgm:chPref val="3"/>
        </dgm:presLayoutVars>
      </dgm:prSet>
      <dgm:spPr/>
      <dgm:t>
        <a:bodyPr/>
        <a:lstStyle/>
        <a:p>
          <a:endParaRPr lang="zh-TW" altLang="en-US"/>
        </a:p>
      </dgm:t>
    </dgm:pt>
    <dgm:pt modelId="{A7B98814-1315-4B64-A89C-F2D2BCA4BC0A}" type="pres">
      <dgm:prSet presAssocID="{9A861193-031D-4A96-AAE8-9E62FC0D8BC0}" presName="rootConnector" presStyleLbl="node3" presStyleIdx="4" presStyleCnt="8"/>
      <dgm:spPr/>
      <dgm:t>
        <a:bodyPr/>
        <a:lstStyle/>
        <a:p>
          <a:endParaRPr lang="zh-TW" altLang="en-US"/>
        </a:p>
      </dgm:t>
    </dgm:pt>
    <dgm:pt modelId="{D6769419-DE9E-4A2A-B07D-AE5328467CA3}" type="pres">
      <dgm:prSet presAssocID="{9A861193-031D-4A96-AAE8-9E62FC0D8BC0}" presName="hierChild4" presStyleCnt="0"/>
      <dgm:spPr/>
      <dgm:t>
        <a:bodyPr/>
        <a:lstStyle/>
        <a:p>
          <a:endParaRPr lang="zh-TW" altLang="en-US"/>
        </a:p>
      </dgm:t>
    </dgm:pt>
    <dgm:pt modelId="{6E330AEE-44E2-44B6-85BF-319F774172E9}" type="pres">
      <dgm:prSet presAssocID="{9A861193-031D-4A96-AAE8-9E62FC0D8BC0}" presName="hierChild5" presStyleCnt="0"/>
      <dgm:spPr/>
      <dgm:t>
        <a:bodyPr/>
        <a:lstStyle/>
        <a:p>
          <a:endParaRPr lang="zh-TW" altLang="en-US"/>
        </a:p>
      </dgm:t>
    </dgm:pt>
    <dgm:pt modelId="{F4CBB490-C20C-4405-9C2F-A2960886110F}" type="pres">
      <dgm:prSet presAssocID="{4DF02CC6-C508-46FB-B85E-7BD2FE16E309}" presName="Name37" presStyleLbl="parChTrans1D3" presStyleIdx="5" presStyleCnt="8"/>
      <dgm:spPr/>
      <dgm:t>
        <a:bodyPr/>
        <a:lstStyle/>
        <a:p>
          <a:endParaRPr lang="zh-TW" altLang="en-US"/>
        </a:p>
      </dgm:t>
    </dgm:pt>
    <dgm:pt modelId="{9159578E-4977-45F4-AE40-036B6CDA9C17}" type="pres">
      <dgm:prSet presAssocID="{DBDA55C4-07DA-468F-B8E9-2B94F8FC1F26}" presName="hierRoot2" presStyleCnt="0">
        <dgm:presLayoutVars>
          <dgm:hierBranch val="init"/>
        </dgm:presLayoutVars>
      </dgm:prSet>
      <dgm:spPr/>
      <dgm:t>
        <a:bodyPr/>
        <a:lstStyle/>
        <a:p>
          <a:endParaRPr lang="zh-TW" altLang="en-US"/>
        </a:p>
      </dgm:t>
    </dgm:pt>
    <dgm:pt modelId="{A2793146-E2E3-4207-A9DC-181F97486F6B}" type="pres">
      <dgm:prSet presAssocID="{DBDA55C4-07DA-468F-B8E9-2B94F8FC1F26}" presName="rootComposite" presStyleCnt="0"/>
      <dgm:spPr/>
      <dgm:t>
        <a:bodyPr/>
        <a:lstStyle/>
        <a:p>
          <a:endParaRPr lang="zh-TW" altLang="en-US"/>
        </a:p>
      </dgm:t>
    </dgm:pt>
    <dgm:pt modelId="{7747959C-1968-4AC6-8C2A-C607A05E4CAC}" type="pres">
      <dgm:prSet presAssocID="{DBDA55C4-07DA-468F-B8E9-2B94F8FC1F26}" presName="rootText" presStyleLbl="node3" presStyleIdx="5" presStyleCnt="8" custScaleY="73935" custLinFactY="100000" custLinFactNeighborX="46973" custLinFactNeighborY="101319">
        <dgm:presLayoutVars>
          <dgm:chPref val="3"/>
        </dgm:presLayoutVars>
      </dgm:prSet>
      <dgm:spPr/>
      <dgm:t>
        <a:bodyPr/>
        <a:lstStyle/>
        <a:p>
          <a:endParaRPr lang="zh-TW" altLang="en-US"/>
        </a:p>
      </dgm:t>
    </dgm:pt>
    <dgm:pt modelId="{DF8F848C-3196-46D0-81BD-8B83611C9D13}" type="pres">
      <dgm:prSet presAssocID="{DBDA55C4-07DA-468F-B8E9-2B94F8FC1F26}" presName="rootConnector" presStyleLbl="node3" presStyleIdx="5" presStyleCnt="8"/>
      <dgm:spPr/>
      <dgm:t>
        <a:bodyPr/>
        <a:lstStyle/>
        <a:p>
          <a:endParaRPr lang="zh-TW" altLang="en-US"/>
        </a:p>
      </dgm:t>
    </dgm:pt>
    <dgm:pt modelId="{344BCE86-21F6-4332-99A9-BBCE37E4C65C}" type="pres">
      <dgm:prSet presAssocID="{DBDA55C4-07DA-468F-B8E9-2B94F8FC1F26}" presName="hierChild4" presStyleCnt="0"/>
      <dgm:spPr/>
      <dgm:t>
        <a:bodyPr/>
        <a:lstStyle/>
        <a:p>
          <a:endParaRPr lang="zh-TW" altLang="en-US"/>
        </a:p>
      </dgm:t>
    </dgm:pt>
    <dgm:pt modelId="{7176A194-DBC8-4922-9756-6F82F654C171}" type="pres">
      <dgm:prSet presAssocID="{DBDA55C4-07DA-468F-B8E9-2B94F8FC1F26}" presName="hierChild5" presStyleCnt="0"/>
      <dgm:spPr/>
      <dgm:t>
        <a:bodyPr/>
        <a:lstStyle/>
        <a:p>
          <a:endParaRPr lang="zh-TW" altLang="en-US"/>
        </a:p>
      </dgm:t>
    </dgm:pt>
    <dgm:pt modelId="{9D958B8B-A78F-4AAE-B551-62DC1EF751ED}" type="pres">
      <dgm:prSet presAssocID="{F23634ED-786D-41AB-ADBC-D8086182348D}" presName="Name37" presStyleLbl="parChTrans1D3" presStyleIdx="6" presStyleCnt="8"/>
      <dgm:spPr/>
      <dgm:t>
        <a:bodyPr/>
        <a:lstStyle/>
        <a:p>
          <a:endParaRPr lang="zh-TW" altLang="en-US"/>
        </a:p>
      </dgm:t>
    </dgm:pt>
    <dgm:pt modelId="{480E04C0-2168-46A6-B3C6-264CFC856E70}" type="pres">
      <dgm:prSet presAssocID="{CC2A796C-642F-48A9-B95D-8EAA3BC3DF71}" presName="hierRoot2" presStyleCnt="0">
        <dgm:presLayoutVars>
          <dgm:hierBranch val="init"/>
        </dgm:presLayoutVars>
      </dgm:prSet>
      <dgm:spPr/>
      <dgm:t>
        <a:bodyPr/>
        <a:lstStyle/>
        <a:p>
          <a:endParaRPr lang="zh-TW" altLang="en-US"/>
        </a:p>
      </dgm:t>
    </dgm:pt>
    <dgm:pt modelId="{8FE63ED1-F93F-4BDF-B12C-D1A46E53ADFB}" type="pres">
      <dgm:prSet presAssocID="{CC2A796C-642F-48A9-B95D-8EAA3BC3DF71}" presName="rootComposite" presStyleCnt="0"/>
      <dgm:spPr/>
      <dgm:t>
        <a:bodyPr/>
        <a:lstStyle/>
        <a:p>
          <a:endParaRPr lang="zh-TW" altLang="en-US"/>
        </a:p>
      </dgm:t>
    </dgm:pt>
    <dgm:pt modelId="{D4EF5439-99AB-40B1-BE19-CB5584A978EA}" type="pres">
      <dgm:prSet presAssocID="{CC2A796C-642F-48A9-B95D-8EAA3BC3DF71}" presName="rootText" presStyleLbl="node3" presStyleIdx="6" presStyleCnt="8" custScaleX="117013" custScaleY="104881" custLinFactY="87012" custLinFactNeighborX="80936" custLinFactNeighborY="100000">
        <dgm:presLayoutVars>
          <dgm:chPref val="3"/>
        </dgm:presLayoutVars>
      </dgm:prSet>
      <dgm:spPr/>
      <dgm:t>
        <a:bodyPr/>
        <a:lstStyle/>
        <a:p>
          <a:endParaRPr lang="zh-TW" altLang="en-US"/>
        </a:p>
      </dgm:t>
    </dgm:pt>
    <dgm:pt modelId="{FA55398B-2B4E-4CED-A10A-0CC585FEF7F4}" type="pres">
      <dgm:prSet presAssocID="{CC2A796C-642F-48A9-B95D-8EAA3BC3DF71}" presName="rootConnector" presStyleLbl="node3" presStyleIdx="6" presStyleCnt="8"/>
      <dgm:spPr/>
      <dgm:t>
        <a:bodyPr/>
        <a:lstStyle/>
        <a:p>
          <a:endParaRPr lang="zh-TW" altLang="en-US"/>
        </a:p>
      </dgm:t>
    </dgm:pt>
    <dgm:pt modelId="{460B7439-E6A6-4AEC-A576-2D1F40C36C6B}" type="pres">
      <dgm:prSet presAssocID="{CC2A796C-642F-48A9-B95D-8EAA3BC3DF71}" presName="hierChild4" presStyleCnt="0"/>
      <dgm:spPr/>
      <dgm:t>
        <a:bodyPr/>
        <a:lstStyle/>
        <a:p>
          <a:endParaRPr lang="zh-TW" altLang="en-US"/>
        </a:p>
      </dgm:t>
    </dgm:pt>
    <dgm:pt modelId="{92BA4C62-5EAA-4D0F-AE43-75C5DAB52EB7}" type="pres">
      <dgm:prSet presAssocID="{CC2A796C-642F-48A9-B95D-8EAA3BC3DF71}" presName="hierChild5" presStyleCnt="0"/>
      <dgm:spPr/>
      <dgm:t>
        <a:bodyPr/>
        <a:lstStyle/>
        <a:p>
          <a:endParaRPr lang="zh-TW" altLang="en-US"/>
        </a:p>
      </dgm:t>
    </dgm:pt>
    <dgm:pt modelId="{97E2898F-DCA3-43A3-AFF6-5EC58F8F7F17}" type="pres">
      <dgm:prSet presAssocID="{EBACCE99-85A3-43A6-8215-246987F98626}" presName="Name37" presStyleLbl="parChTrans1D3" presStyleIdx="7" presStyleCnt="8"/>
      <dgm:spPr/>
      <dgm:t>
        <a:bodyPr/>
        <a:lstStyle/>
        <a:p>
          <a:endParaRPr lang="zh-TW" altLang="en-US"/>
        </a:p>
      </dgm:t>
    </dgm:pt>
    <dgm:pt modelId="{9216DD83-D7A9-4C12-BE7C-37D15E872499}" type="pres">
      <dgm:prSet presAssocID="{A3028A00-BEE3-465D-9D65-58A474F121C7}" presName="hierRoot2" presStyleCnt="0">
        <dgm:presLayoutVars>
          <dgm:hierBranch val="init"/>
        </dgm:presLayoutVars>
      </dgm:prSet>
      <dgm:spPr/>
      <dgm:t>
        <a:bodyPr/>
        <a:lstStyle/>
        <a:p>
          <a:endParaRPr lang="zh-TW" altLang="en-US"/>
        </a:p>
      </dgm:t>
    </dgm:pt>
    <dgm:pt modelId="{D2F0BC6D-73C2-448A-BC75-660C98304D4F}" type="pres">
      <dgm:prSet presAssocID="{A3028A00-BEE3-465D-9D65-58A474F121C7}" presName="rootComposite" presStyleCnt="0"/>
      <dgm:spPr/>
      <dgm:t>
        <a:bodyPr/>
        <a:lstStyle/>
        <a:p>
          <a:endParaRPr lang="zh-TW" altLang="en-US"/>
        </a:p>
      </dgm:t>
    </dgm:pt>
    <dgm:pt modelId="{9E7B9F36-9CE6-4C2C-910D-E23227AB5F55}" type="pres">
      <dgm:prSet presAssocID="{A3028A00-BEE3-465D-9D65-58A474F121C7}" presName="rootText" presStyleLbl="node3" presStyleIdx="7" presStyleCnt="8" custScaleX="131986" custScaleY="74593" custLinFactX="-92669" custLinFactY="128326" custLinFactNeighborX="-100000" custLinFactNeighborY="200000">
        <dgm:presLayoutVars>
          <dgm:chPref val="3"/>
        </dgm:presLayoutVars>
      </dgm:prSet>
      <dgm:spPr/>
      <dgm:t>
        <a:bodyPr/>
        <a:lstStyle/>
        <a:p>
          <a:endParaRPr lang="zh-TW" altLang="en-US"/>
        </a:p>
      </dgm:t>
    </dgm:pt>
    <dgm:pt modelId="{EBE5A496-0360-41B1-AC55-90CFE0609851}" type="pres">
      <dgm:prSet presAssocID="{A3028A00-BEE3-465D-9D65-58A474F121C7}" presName="rootConnector" presStyleLbl="node3" presStyleIdx="7" presStyleCnt="8"/>
      <dgm:spPr/>
      <dgm:t>
        <a:bodyPr/>
        <a:lstStyle/>
        <a:p>
          <a:endParaRPr lang="zh-TW" altLang="en-US"/>
        </a:p>
      </dgm:t>
    </dgm:pt>
    <dgm:pt modelId="{81B52C5E-08D7-40F7-A355-BE836407CAD6}" type="pres">
      <dgm:prSet presAssocID="{A3028A00-BEE3-465D-9D65-58A474F121C7}" presName="hierChild4" presStyleCnt="0"/>
      <dgm:spPr/>
      <dgm:t>
        <a:bodyPr/>
        <a:lstStyle/>
        <a:p>
          <a:endParaRPr lang="zh-TW" altLang="en-US"/>
        </a:p>
      </dgm:t>
    </dgm:pt>
    <dgm:pt modelId="{4D41BF69-91CE-47D0-9AAD-003866E72443}" type="pres">
      <dgm:prSet presAssocID="{EB3A9A19-A307-4ED3-BB58-9D9A9B939AC8}" presName="Name37" presStyleLbl="parChTrans1D4" presStyleIdx="0" presStyleCnt="3"/>
      <dgm:spPr/>
      <dgm:t>
        <a:bodyPr/>
        <a:lstStyle/>
        <a:p>
          <a:endParaRPr lang="zh-TW" altLang="en-US"/>
        </a:p>
      </dgm:t>
    </dgm:pt>
    <dgm:pt modelId="{D0E20E7A-4466-490F-9D36-7910C031C0B1}" type="pres">
      <dgm:prSet presAssocID="{90A40D66-350A-4D75-A678-644B58B8BC57}" presName="hierRoot2" presStyleCnt="0">
        <dgm:presLayoutVars>
          <dgm:hierBranch val="init"/>
        </dgm:presLayoutVars>
      </dgm:prSet>
      <dgm:spPr/>
      <dgm:t>
        <a:bodyPr/>
        <a:lstStyle/>
        <a:p>
          <a:endParaRPr lang="zh-TW" altLang="en-US"/>
        </a:p>
      </dgm:t>
    </dgm:pt>
    <dgm:pt modelId="{85272C84-D893-4A54-8F6A-009606732274}" type="pres">
      <dgm:prSet presAssocID="{90A40D66-350A-4D75-A678-644B58B8BC57}" presName="rootComposite" presStyleCnt="0"/>
      <dgm:spPr/>
      <dgm:t>
        <a:bodyPr/>
        <a:lstStyle/>
        <a:p>
          <a:endParaRPr lang="zh-TW" altLang="en-US"/>
        </a:p>
      </dgm:t>
    </dgm:pt>
    <dgm:pt modelId="{71ACD940-3E43-40A0-8318-8546AF1BB423}" type="pres">
      <dgm:prSet presAssocID="{90A40D66-350A-4D75-A678-644B58B8BC57}" presName="rootText" presStyleLbl="node4" presStyleIdx="0" presStyleCnt="3" custScaleX="161741" custScaleY="70691" custLinFactX="-43289" custLinFactY="130590" custLinFactNeighborX="-100000" custLinFactNeighborY="200000">
        <dgm:presLayoutVars>
          <dgm:chPref val="3"/>
        </dgm:presLayoutVars>
      </dgm:prSet>
      <dgm:spPr/>
      <dgm:t>
        <a:bodyPr/>
        <a:lstStyle/>
        <a:p>
          <a:endParaRPr lang="zh-TW" altLang="en-US"/>
        </a:p>
      </dgm:t>
    </dgm:pt>
    <dgm:pt modelId="{DD2F1734-DD60-498E-ACAA-1A23E7DE532E}" type="pres">
      <dgm:prSet presAssocID="{90A40D66-350A-4D75-A678-644B58B8BC57}" presName="rootConnector" presStyleLbl="node4" presStyleIdx="0" presStyleCnt="3"/>
      <dgm:spPr/>
      <dgm:t>
        <a:bodyPr/>
        <a:lstStyle/>
        <a:p>
          <a:endParaRPr lang="zh-TW" altLang="en-US"/>
        </a:p>
      </dgm:t>
    </dgm:pt>
    <dgm:pt modelId="{01AC98DC-F939-4038-A24B-4854277695E9}" type="pres">
      <dgm:prSet presAssocID="{90A40D66-350A-4D75-A678-644B58B8BC57}" presName="hierChild4" presStyleCnt="0"/>
      <dgm:spPr/>
      <dgm:t>
        <a:bodyPr/>
        <a:lstStyle/>
        <a:p>
          <a:endParaRPr lang="zh-TW" altLang="en-US"/>
        </a:p>
      </dgm:t>
    </dgm:pt>
    <dgm:pt modelId="{033E9FA4-6D54-46B6-9FFC-7597073A9884}" type="pres">
      <dgm:prSet presAssocID="{90A40D66-350A-4D75-A678-644B58B8BC57}" presName="hierChild5" presStyleCnt="0"/>
      <dgm:spPr/>
      <dgm:t>
        <a:bodyPr/>
        <a:lstStyle/>
        <a:p>
          <a:endParaRPr lang="zh-TW" altLang="en-US"/>
        </a:p>
      </dgm:t>
    </dgm:pt>
    <dgm:pt modelId="{CFC84A79-354D-4D15-9847-B7E39D72EA15}" type="pres">
      <dgm:prSet presAssocID="{A091C85E-840B-4446-A039-6E1D30A371B2}" presName="Name37" presStyleLbl="parChTrans1D4" presStyleIdx="1" presStyleCnt="3"/>
      <dgm:spPr/>
      <dgm:t>
        <a:bodyPr/>
        <a:lstStyle/>
        <a:p>
          <a:endParaRPr lang="zh-TW" altLang="en-US"/>
        </a:p>
      </dgm:t>
    </dgm:pt>
    <dgm:pt modelId="{DCADEA1A-36C1-444A-BD11-7E5C694ED610}" type="pres">
      <dgm:prSet presAssocID="{AC94FF5B-ADEA-43E5-8015-CF5EE2A12AB4}" presName="hierRoot2" presStyleCnt="0">
        <dgm:presLayoutVars>
          <dgm:hierBranch val="init"/>
        </dgm:presLayoutVars>
      </dgm:prSet>
      <dgm:spPr/>
      <dgm:t>
        <a:bodyPr/>
        <a:lstStyle/>
        <a:p>
          <a:endParaRPr lang="zh-TW" altLang="en-US"/>
        </a:p>
      </dgm:t>
    </dgm:pt>
    <dgm:pt modelId="{59511E66-7B11-45D9-BE9B-473217AD9238}" type="pres">
      <dgm:prSet presAssocID="{AC94FF5B-ADEA-43E5-8015-CF5EE2A12AB4}" presName="rootComposite" presStyleCnt="0"/>
      <dgm:spPr/>
      <dgm:t>
        <a:bodyPr/>
        <a:lstStyle/>
        <a:p>
          <a:endParaRPr lang="zh-TW" altLang="en-US"/>
        </a:p>
      </dgm:t>
    </dgm:pt>
    <dgm:pt modelId="{58402C12-1B4B-42A8-A39C-B621D70293BE}" type="pres">
      <dgm:prSet presAssocID="{AC94FF5B-ADEA-43E5-8015-CF5EE2A12AB4}" presName="rootText" presStyleLbl="node4" presStyleIdx="1" presStyleCnt="3" custScaleX="161741" custScaleY="70691" custLinFactX="-43509" custLinFactY="114166" custLinFactNeighborX="-100000" custLinFactNeighborY="200000">
        <dgm:presLayoutVars>
          <dgm:chPref val="3"/>
        </dgm:presLayoutVars>
      </dgm:prSet>
      <dgm:spPr/>
      <dgm:t>
        <a:bodyPr/>
        <a:lstStyle/>
        <a:p>
          <a:endParaRPr lang="zh-TW" altLang="en-US"/>
        </a:p>
      </dgm:t>
    </dgm:pt>
    <dgm:pt modelId="{2C89133D-5F9F-4AA7-BE97-DB20DABD6B7D}" type="pres">
      <dgm:prSet presAssocID="{AC94FF5B-ADEA-43E5-8015-CF5EE2A12AB4}" presName="rootConnector" presStyleLbl="node4" presStyleIdx="1" presStyleCnt="3"/>
      <dgm:spPr/>
      <dgm:t>
        <a:bodyPr/>
        <a:lstStyle/>
        <a:p>
          <a:endParaRPr lang="zh-TW" altLang="en-US"/>
        </a:p>
      </dgm:t>
    </dgm:pt>
    <dgm:pt modelId="{5798AB41-A423-4DAB-8B32-D387CC494589}" type="pres">
      <dgm:prSet presAssocID="{AC94FF5B-ADEA-43E5-8015-CF5EE2A12AB4}" presName="hierChild4" presStyleCnt="0"/>
      <dgm:spPr/>
      <dgm:t>
        <a:bodyPr/>
        <a:lstStyle/>
        <a:p>
          <a:endParaRPr lang="zh-TW" altLang="en-US"/>
        </a:p>
      </dgm:t>
    </dgm:pt>
    <dgm:pt modelId="{BAE036FF-43E7-406D-B633-7664AD0CAC75}" type="pres">
      <dgm:prSet presAssocID="{AC94FF5B-ADEA-43E5-8015-CF5EE2A12AB4}" presName="hierChild5" presStyleCnt="0"/>
      <dgm:spPr/>
      <dgm:t>
        <a:bodyPr/>
        <a:lstStyle/>
        <a:p>
          <a:endParaRPr lang="zh-TW" altLang="en-US"/>
        </a:p>
      </dgm:t>
    </dgm:pt>
    <dgm:pt modelId="{EC97CC58-FBB3-44FE-B5FC-210DDFD84042}" type="pres">
      <dgm:prSet presAssocID="{A4FCD01D-DF0A-45A2-A60F-A8E3CC4B3D4B}" presName="Name37" presStyleLbl="parChTrans1D4" presStyleIdx="2" presStyleCnt="3"/>
      <dgm:spPr/>
      <dgm:t>
        <a:bodyPr/>
        <a:lstStyle/>
        <a:p>
          <a:endParaRPr lang="zh-TW" altLang="en-US"/>
        </a:p>
      </dgm:t>
    </dgm:pt>
    <dgm:pt modelId="{D486E687-450A-4E70-92F1-85C5BA0A08E6}" type="pres">
      <dgm:prSet presAssocID="{675C9F36-A964-40B5-A7C9-36F508FB28EC}" presName="hierRoot2" presStyleCnt="0">
        <dgm:presLayoutVars>
          <dgm:hierBranch val="init"/>
        </dgm:presLayoutVars>
      </dgm:prSet>
      <dgm:spPr/>
      <dgm:t>
        <a:bodyPr/>
        <a:lstStyle/>
        <a:p>
          <a:endParaRPr lang="zh-TW" altLang="en-US"/>
        </a:p>
      </dgm:t>
    </dgm:pt>
    <dgm:pt modelId="{1714F264-605C-4448-BAB9-1711F6461A9D}" type="pres">
      <dgm:prSet presAssocID="{675C9F36-A964-40B5-A7C9-36F508FB28EC}" presName="rootComposite" presStyleCnt="0"/>
      <dgm:spPr/>
      <dgm:t>
        <a:bodyPr/>
        <a:lstStyle/>
        <a:p>
          <a:endParaRPr lang="zh-TW" altLang="en-US"/>
        </a:p>
      </dgm:t>
    </dgm:pt>
    <dgm:pt modelId="{B298BBF2-71CF-4ADF-91BA-BFDBC7D88873}" type="pres">
      <dgm:prSet presAssocID="{675C9F36-A964-40B5-A7C9-36F508FB28EC}" presName="rootText" presStyleLbl="node4" presStyleIdx="2" presStyleCnt="3" custScaleX="161741" custScaleY="73590" custLinFactX="-40916" custLinFactY="100000" custLinFactNeighborX="-100000" custLinFactNeighborY="197296">
        <dgm:presLayoutVars>
          <dgm:chPref val="3"/>
        </dgm:presLayoutVars>
      </dgm:prSet>
      <dgm:spPr/>
      <dgm:t>
        <a:bodyPr/>
        <a:lstStyle/>
        <a:p>
          <a:endParaRPr lang="zh-TW" altLang="en-US"/>
        </a:p>
      </dgm:t>
    </dgm:pt>
    <dgm:pt modelId="{13EFFCEB-3662-40D6-80B5-0D7523FEDC43}" type="pres">
      <dgm:prSet presAssocID="{675C9F36-A964-40B5-A7C9-36F508FB28EC}" presName="rootConnector" presStyleLbl="node4" presStyleIdx="2" presStyleCnt="3"/>
      <dgm:spPr/>
      <dgm:t>
        <a:bodyPr/>
        <a:lstStyle/>
        <a:p>
          <a:endParaRPr lang="zh-TW" altLang="en-US"/>
        </a:p>
      </dgm:t>
    </dgm:pt>
    <dgm:pt modelId="{F3E915B3-6815-47D7-8827-CB7DADFC15F8}" type="pres">
      <dgm:prSet presAssocID="{675C9F36-A964-40B5-A7C9-36F508FB28EC}" presName="hierChild4" presStyleCnt="0"/>
      <dgm:spPr/>
      <dgm:t>
        <a:bodyPr/>
        <a:lstStyle/>
        <a:p>
          <a:endParaRPr lang="zh-TW" altLang="en-US"/>
        </a:p>
      </dgm:t>
    </dgm:pt>
    <dgm:pt modelId="{B2ACF37E-E139-46AA-886A-F4B72770D62E}" type="pres">
      <dgm:prSet presAssocID="{675C9F36-A964-40B5-A7C9-36F508FB28EC}" presName="hierChild5" presStyleCnt="0"/>
      <dgm:spPr/>
      <dgm:t>
        <a:bodyPr/>
        <a:lstStyle/>
        <a:p>
          <a:endParaRPr lang="zh-TW" altLang="en-US"/>
        </a:p>
      </dgm:t>
    </dgm:pt>
    <dgm:pt modelId="{4733066B-BBC9-4523-BA87-E848BAC67290}" type="pres">
      <dgm:prSet presAssocID="{A3028A00-BEE3-465D-9D65-58A474F121C7}" presName="hierChild5" presStyleCnt="0"/>
      <dgm:spPr/>
      <dgm:t>
        <a:bodyPr/>
        <a:lstStyle/>
        <a:p>
          <a:endParaRPr lang="zh-TW" altLang="en-US"/>
        </a:p>
      </dgm:t>
    </dgm:pt>
    <dgm:pt modelId="{2C377087-1DAD-43F9-AD7B-A8AB9BEB74CA}" type="pres">
      <dgm:prSet presAssocID="{FFC4017F-49B0-4921-993E-E29F3C1DC6AF}" presName="hierChild5" presStyleCnt="0"/>
      <dgm:spPr/>
      <dgm:t>
        <a:bodyPr/>
        <a:lstStyle/>
        <a:p>
          <a:endParaRPr lang="zh-TW" altLang="en-US"/>
        </a:p>
      </dgm:t>
    </dgm:pt>
    <dgm:pt modelId="{E0247756-E640-4A86-BFEF-B2471889F7AC}" type="pres">
      <dgm:prSet presAssocID="{BCCA1BF8-8D1F-4D95-B5E0-CADD55049B11}" presName="hierChild3" presStyleCnt="0"/>
      <dgm:spPr/>
      <dgm:t>
        <a:bodyPr/>
        <a:lstStyle/>
        <a:p>
          <a:endParaRPr lang="zh-TW" altLang="en-US"/>
        </a:p>
      </dgm:t>
    </dgm:pt>
  </dgm:ptLst>
  <dgm:cxnLst>
    <dgm:cxn modelId="{84BDA534-3D72-4D4A-86F7-DF1EA67EA540}" type="presOf" srcId="{54B02AC9-732D-4E2F-AECD-6D2452A8D902}" destId="{2FEBD374-4359-4E63-B89C-893F656B6CAD}" srcOrd="1" destOrd="0" presId="urn:microsoft.com/office/officeart/2005/8/layout/orgChart1"/>
    <dgm:cxn modelId="{7CA998F0-CE43-4B56-973C-5F478B14AC60}" type="presOf" srcId="{54B02AC9-732D-4E2F-AECD-6D2452A8D902}" destId="{C6B8F016-05EB-4FDF-8800-5D35AC5A1097}" srcOrd="0" destOrd="0" presId="urn:microsoft.com/office/officeart/2005/8/layout/orgChart1"/>
    <dgm:cxn modelId="{ED2C4FEB-232B-4A36-B60B-26722FC8DA80}" type="presOf" srcId="{3FBBA8A9-B438-4D7D-B442-F22DB1159445}" destId="{2238652F-5F3A-4943-A643-FDA3336C7E8A}" srcOrd="0" destOrd="0" presId="urn:microsoft.com/office/officeart/2005/8/layout/orgChart1"/>
    <dgm:cxn modelId="{540D41E9-03B1-4FA2-880A-C98D45A09742}" type="presOf" srcId="{675C9F36-A964-40B5-A7C9-36F508FB28EC}" destId="{13EFFCEB-3662-40D6-80B5-0D7523FEDC43}" srcOrd="1" destOrd="0" presId="urn:microsoft.com/office/officeart/2005/8/layout/orgChart1"/>
    <dgm:cxn modelId="{4E4F5C69-3072-42A2-A89A-E98539F75F37}" type="presOf" srcId="{BCCA1BF8-8D1F-4D95-B5E0-CADD55049B11}" destId="{B9815BA7-4EAE-417C-A9EC-06A75B39A56D}" srcOrd="1" destOrd="0" presId="urn:microsoft.com/office/officeart/2005/8/layout/orgChart1"/>
    <dgm:cxn modelId="{B45E6D8A-4651-450D-8305-C22D5CE73E89}" type="presOf" srcId="{BCCA1BF8-8D1F-4D95-B5E0-CADD55049B11}" destId="{3402D96B-97AA-46C4-9E94-DA614B5892C0}" srcOrd="0" destOrd="0" presId="urn:microsoft.com/office/officeart/2005/8/layout/orgChart1"/>
    <dgm:cxn modelId="{14C7691E-BFA1-48D8-BAFD-4A7699521AFF}" srcId="{A3028A00-BEE3-465D-9D65-58A474F121C7}" destId="{90A40D66-350A-4D75-A678-644B58B8BC57}" srcOrd="0" destOrd="0" parTransId="{EB3A9A19-A307-4ED3-BB58-9D9A9B939AC8}" sibTransId="{0B3BC8D7-7081-4C60-A676-3B53F485779F}"/>
    <dgm:cxn modelId="{0DD6C7DE-26A0-414C-8514-3BF600771BF1}" type="presOf" srcId="{81921B8C-E67A-4C03-8002-E3C83D1E65E2}" destId="{701405A9-52CB-4E55-A2E9-CBE2E777F274}" srcOrd="1" destOrd="0" presId="urn:microsoft.com/office/officeart/2005/8/layout/orgChart1"/>
    <dgm:cxn modelId="{D77E1229-A13C-48D8-8C29-796A3FF0D925}" type="presOf" srcId="{FC4851BC-BAA2-4BD6-A810-B0352266EC85}" destId="{DC2BC7B5-988A-403F-8426-EDE8956CAA3F}" srcOrd="0" destOrd="0" presId="urn:microsoft.com/office/officeart/2005/8/layout/orgChart1"/>
    <dgm:cxn modelId="{7874464A-0F9C-4B78-B00F-3AD43A0101D3}" type="presOf" srcId="{8F6EE0EF-BEC0-4C6A-B512-DDD6A75E2BDF}" destId="{E3BAD487-814C-43E6-9390-22F42D28E157}" srcOrd="0" destOrd="0" presId="urn:microsoft.com/office/officeart/2005/8/layout/orgChart1"/>
    <dgm:cxn modelId="{943929D1-7EE5-49F3-90E2-7C22C8AD824D}" srcId="{BCCA1BF8-8D1F-4D95-B5E0-CADD55049B11}" destId="{81921B8C-E67A-4C03-8002-E3C83D1E65E2}" srcOrd="5" destOrd="0" parTransId="{5B119F4D-CC4C-47ED-A8FB-F98218FBCD43}" sibTransId="{E03D8BED-17F4-4B5E-9084-9E550F796B3B}"/>
    <dgm:cxn modelId="{84DE5934-2D84-4617-BE4D-1269C583A8A7}" type="presOf" srcId="{A4FCD01D-DF0A-45A2-A60F-A8E3CC4B3D4B}" destId="{EC97CC58-FBB3-44FE-B5FC-210DDFD84042}" srcOrd="0" destOrd="0" presId="urn:microsoft.com/office/officeart/2005/8/layout/orgChart1"/>
    <dgm:cxn modelId="{2B63B599-B79B-41C1-BF4F-BFEC1FC8F1C6}" type="presOf" srcId="{EF025B11-3338-437C-A460-7E267220DCF1}" destId="{17937768-3B43-4A53-A859-2FD653D9A662}" srcOrd="0" destOrd="0" presId="urn:microsoft.com/office/officeart/2005/8/layout/orgChart1"/>
    <dgm:cxn modelId="{8DD1FBDA-6519-4B8E-8DB1-46521F4E696B}" type="presOf" srcId="{A0D55AF8-E4D6-4B93-A0B1-7A9C66A7D9E7}" destId="{BBABB83E-755C-489D-BAF3-D641F7D4F91E}" srcOrd="0" destOrd="0" presId="urn:microsoft.com/office/officeart/2005/8/layout/orgChart1"/>
    <dgm:cxn modelId="{7A4E1366-71C2-4BB9-BADB-EDCF57607108}" type="presOf" srcId="{7FD70E6A-DA69-40CA-AE8B-204EE19E1027}" destId="{2A645B52-74AC-4BC8-A5F0-2453C3B05F49}" srcOrd="1" destOrd="0" presId="urn:microsoft.com/office/officeart/2005/8/layout/orgChart1"/>
    <dgm:cxn modelId="{455361B5-E41A-4A56-BAFA-2F08CDF34421}" type="presOf" srcId="{90A40D66-350A-4D75-A678-644B58B8BC57}" destId="{71ACD940-3E43-40A0-8318-8546AF1BB423}" srcOrd="0" destOrd="0" presId="urn:microsoft.com/office/officeart/2005/8/layout/orgChart1"/>
    <dgm:cxn modelId="{4879A88D-F0E0-404C-9B92-D76ED956C012}" type="presOf" srcId="{DBDA55C4-07DA-468F-B8E9-2B94F8FC1F26}" destId="{7747959C-1968-4AC6-8C2A-C607A05E4CAC}" srcOrd="0" destOrd="0" presId="urn:microsoft.com/office/officeart/2005/8/layout/orgChart1"/>
    <dgm:cxn modelId="{C5864B37-8FC0-4D8B-BF89-C8E261D50522}" type="presOf" srcId="{4DF02CC6-C508-46FB-B85E-7BD2FE16E309}" destId="{F4CBB490-C20C-4405-9C2F-A2960886110F}" srcOrd="0" destOrd="0" presId="urn:microsoft.com/office/officeart/2005/8/layout/orgChart1"/>
    <dgm:cxn modelId="{4DF78075-CCB4-4C44-8C2C-3485B9E5B328}" type="presOf" srcId="{EB3A9A19-A307-4ED3-BB58-9D9A9B939AC8}" destId="{4D41BF69-91CE-47D0-9AAD-003866E72443}" srcOrd="0" destOrd="0" presId="urn:microsoft.com/office/officeart/2005/8/layout/orgChart1"/>
    <dgm:cxn modelId="{6F411E12-CCDA-490A-AB57-627F907451E2}" srcId="{BCCA1BF8-8D1F-4D95-B5E0-CADD55049B11}" destId="{26BACAC9-7C98-4A83-BC59-4D7CA4115B94}" srcOrd="0" destOrd="0" parTransId="{DE08A99F-69F0-4184-988D-CBFA1FCF7B66}" sibTransId="{E9E20116-8E3D-43CC-B24C-5C6C7E41835E}"/>
    <dgm:cxn modelId="{4279BF99-F35F-4099-A4B9-5AD8B655CF0F}" type="presOf" srcId="{90A40D66-350A-4D75-A678-644B58B8BC57}" destId="{DD2F1734-DD60-498E-ACAA-1A23E7DE532E}" srcOrd="1" destOrd="0" presId="urn:microsoft.com/office/officeart/2005/8/layout/orgChart1"/>
    <dgm:cxn modelId="{10832838-05F1-487E-8275-BECD8D72E32F}" type="presOf" srcId="{26BACAC9-7C98-4A83-BC59-4D7CA4115B94}" destId="{6F77DE89-1115-489C-A920-BCE41838812A}" srcOrd="0" destOrd="0" presId="urn:microsoft.com/office/officeart/2005/8/layout/orgChart1"/>
    <dgm:cxn modelId="{BCEE0C2B-DD15-458F-82FD-940AC6EEFE9E}" srcId="{BCCA1BF8-8D1F-4D95-B5E0-CADD55049B11}" destId="{3FC93DB2-F638-4777-8132-596FC11B5192}" srcOrd="4" destOrd="0" parTransId="{8F6EE0EF-BEC0-4C6A-B512-DDD6A75E2BDF}" sibTransId="{22F953BE-F89D-4FE7-9293-79FD5A2DC0BC}"/>
    <dgm:cxn modelId="{C160FFBF-3BFC-4654-B808-A20012D9449F}" type="presOf" srcId="{DF42D2EB-4A70-4A16-B8DB-0BB953A47C9A}" destId="{96558314-10F8-4633-B593-8143838B8E2E}" srcOrd="1" destOrd="0" presId="urn:microsoft.com/office/officeart/2005/8/layout/orgChart1"/>
    <dgm:cxn modelId="{19A4FD7A-A735-45FA-8B72-9CA4FA8CBA1A}" type="presOf" srcId="{0D8554AB-2A6F-4013-BAC0-A2A493255620}" destId="{9C0192B2-1075-479D-A606-8A2FCFE761D0}" srcOrd="0" destOrd="0" presId="urn:microsoft.com/office/officeart/2005/8/layout/orgChart1"/>
    <dgm:cxn modelId="{BC067B9B-EAEF-49CE-991D-D7C8E9C88FD8}" type="presOf" srcId="{BF992B97-1F17-4007-BFA2-2F9607822E02}" destId="{2BCD6E0E-9684-4618-A192-8AF1DDBBFA34}" srcOrd="0" destOrd="0" presId="urn:microsoft.com/office/officeart/2005/8/layout/orgChart1"/>
    <dgm:cxn modelId="{D757676D-C1ED-4386-B3D5-055F2A91B1AB}" srcId="{A3028A00-BEE3-465D-9D65-58A474F121C7}" destId="{675C9F36-A964-40B5-A7C9-36F508FB28EC}" srcOrd="2" destOrd="0" parTransId="{A4FCD01D-DF0A-45A2-A60F-A8E3CC4B3D4B}" sibTransId="{B8146EA4-6300-49D1-B245-1B3E6BADA54A}"/>
    <dgm:cxn modelId="{17D81B84-1AD5-4AB0-BE1D-8605A6F13873}" type="presOf" srcId="{F23634ED-786D-41AB-ADBC-D8086182348D}" destId="{9D958B8B-A78F-4AAE-B551-62DC1EF751ED}" srcOrd="0" destOrd="0" presId="urn:microsoft.com/office/officeart/2005/8/layout/orgChart1"/>
    <dgm:cxn modelId="{F0BFA62F-E727-4737-BF1B-F202BDFBA6F3}" type="presOf" srcId="{DBDA55C4-07DA-468F-B8E9-2B94F8FC1F26}" destId="{DF8F848C-3196-46D0-81BD-8B83611C9D13}" srcOrd="1" destOrd="0" presId="urn:microsoft.com/office/officeart/2005/8/layout/orgChart1"/>
    <dgm:cxn modelId="{1BD98EED-2B95-4DEE-A9C9-1D8277F93220}" type="presOf" srcId="{81921B8C-E67A-4C03-8002-E3C83D1E65E2}" destId="{63B81AB3-C7D0-4686-A6BD-40E922D41EC6}" srcOrd="0" destOrd="0" presId="urn:microsoft.com/office/officeart/2005/8/layout/orgChart1"/>
    <dgm:cxn modelId="{7E50E846-1A1D-4B32-A6A2-55AB3656D6CD}" type="presOf" srcId="{3FC93DB2-F638-4777-8132-596FC11B5192}" destId="{0026DA6B-B5BC-4C27-AE69-12C8849B55F7}" srcOrd="1" destOrd="0" presId="urn:microsoft.com/office/officeart/2005/8/layout/orgChart1"/>
    <dgm:cxn modelId="{FC497B71-9032-47F4-9FDC-10EE3D92D2D4}" type="presOf" srcId="{A3028A00-BEE3-465D-9D65-58A474F121C7}" destId="{9E7B9F36-9CE6-4C2C-910D-E23227AB5F55}" srcOrd="0" destOrd="0" presId="urn:microsoft.com/office/officeart/2005/8/layout/orgChart1"/>
    <dgm:cxn modelId="{A9953C06-FEE6-40F9-A1DC-266BCD8B1FEF}" srcId="{3FC93DB2-F638-4777-8132-596FC11B5192}" destId="{314BCE15-6EEF-4569-AEC8-94876EE380C9}" srcOrd="2" destOrd="0" parTransId="{A0D55AF8-E4D6-4B93-A0B1-7A9C66A7D9E7}" sibTransId="{DB421296-3559-4258-A1BA-DA2542C88A96}"/>
    <dgm:cxn modelId="{5F063493-5C34-485B-A351-971AD9F32C2B}" type="presOf" srcId="{CC2A796C-642F-48A9-B95D-8EAA3BC3DF71}" destId="{FA55398B-2B4E-4CED-A10A-0CC585FEF7F4}" srcOrd="1" destOrd="0" presId="urn:microsoft.com/office/officeart/2005/8/layout/orgChart1"/>
    <dgm:cxn modelId="{02BC946E-2F57-43C8-B6EF-9173A27A4068}" type="presOf" srcId="{A3256EB1-3EFB-4EB7-B746-7699589B8C80}" destId="{DF7F9384-121E-4105-A0F6-C0F6C3B9FF4F}" srcOrd="1" destOrd="0" presId="urn:microsoft.com/office/officeart/2005/8/layout/orgChart1"/>
    <dgm:cxn modelId="{7F989DEF-965A-4D7B-931F-14891D201208}" srcId="{BCCA1BF8-8D1F-4D95-B5E0-CADD55049B11}" destId="{54B02AC9-732D-4E2F-AECD-6D2452A8D902}" srcOrd="3" destOrd="0" parTransId="{3FBBA8A9-B438-4D7D-B442-F22DB1159445}" sibTransId="{A949E504-74D5-459C-B020-8C13764443FE}"/>
    <dgm:cxn modelId="{992BC1EF-8BA2-42BF-B438-5B93400B984A}" type="presOf" srcId="{AC94FF5B-ADEA-43E5-8015-CF5EE2A12AB4}" destId="{58402C12-1B4B-42A8-A39C-B621D70293BE}" srcOrd="0" destOrd="0" presId="urn:microsoft.com/office/officeart/2005/8/layout/orgChart1"/>
    <dgm:cxn modelId="{18887BF6-EAD8-4A73-807B-3E5543DEF183}" type="presOf" srcId="{A3028A00-BEE3-465D-9D65-58A474F121C7}" destId="{EBE5A496-0360-41B1-AC55-90CFE0609851}" srcOrd="1" destOrd="0" presId="urn:microsoft.com/office/officeart/2005/8/layout/orgChart1"/>
    <dgm:cxn modelId="{006730BD-588C-42C8-8090-D0D2BFF1D40C}" type="presOf" srcId="{FFC4017F-49B0-4921-993E-E29F3C1DC6AF}" destId="{2C12251B-9917-4D27-AC42-37DAE618A0E8}" srcOrd="0" destOrd="0" presId="urn:microsoft.com/office/officeart/2005/8/layout/orgChart1"/>
    <dgm:cxn modelId="{C0A3D91D-4B72-4BD5-A94B-E87DCF6E951F}" type="presOf" srcId="{314BCE15-6EEF-4569-AEC8-94876EE380C9}" destId="{91A61367-F469-492F-87A5-E615C093C2B7}" srcOrd="0" destOrd="0" presId="urn:microsoft.com/office/officeart/2005/8/layout/orgChart1"/>
    <dgm:cxn modelId="{6139EA03-97A6-4CC5-96C9-7F1BC3FE9576}" type="presOf" srcId="{DF42D2EB-4A70-4A16-B8DB-0BB953A47C9A}" destId="{7B9DE689-9722-4CC7-AFEA-D6F804F7F2EB}" srcOrd="0" destOrd="0" presId="urn:microsoft.com/office/officeart/2005/8/layout/orgChart1"/>
    <dgm:cxn modelId="{ABD3EC17-B253-46D7-9A86-7B298EFEDB7B}" type="presOf" srcId="{675C9F36-A964-40B5-A7C9-36F508FB28EC}" destId="{B298BBF2-71CF-4ADF-91BA-BFDBC7D88873}" srcOrd="0" destOrd="0" presId="urn:microsoft.com/office/officeart/2005/8/layout/orgChart1"/>
    <dgm:cxn modelId="{73C021C1-9E78-4469-A96E-A9AF779751A8}" type="presOf" srcId="{4CAB20A7-CF67-41D1-9272-D844E2079D2E}" destId="{26192FB6-3EE2-4191-B176-2A24F49E1D7A}" srcOrd="0" destOrd="0" presId="urn:microsoft.com/office/officeart/2005/8/layout/orgChart1"/>
    <dgm:cxn modelId="{28A1DBE5-CBBB-4695-8CAE-3CC23627BE31}" srcId="{FFC4017F-49B0-4921-993E-E29F3C1DC6AF}" destId="{DBDA55C4-07DA-468F-B8E9-2B94F8FC1F26}" srcOrd="2" destOrd="0" parTransId="{4DF02CC6-C508-46FB-B85E-7BD2FE16E309}" sibTransId="{7719400B-AD06-4DB5-BD16-38178080529C}"/>
    <dgm:cxn modelId="{CD63D5F4-CE46-4EFB-983B-6FA1E4410743}" type="presOf" srcId="{26BACAC9-7C98-4A83-BC59-4D7CA4115B94}" destId="{79CBE47E-2683-464F-B005-20F49882E4BE}" srcOrd="1" destOrd="0" presId="urn:microsoft.com/office/officeart/2005/8/layout/orgChart1"/>
    <dgm:cxn modelId="{D3432A58-48FD-405E-90B7-2B58589A8843}" type="presOf" srcId="{4D5F1E00-EC94-426C-8A55-4875EE018DCD}" destId="{DD7AECB4-6150-4D31-991D-9FC1BD9DAE27}" srcOrd="0" destOrd="0" presId="urn:microsoft.com/office/officeart/2005/8/layout/orgChart1"/>
    <dgm:cxn modelId="{9ED1614F-CD63-434D-8512-394C15CC4B88}" type="presOf" srcId="{AC94FF5B-ADEA-43E5-8015-CF5EE2A12AB4}" destId="{2C89133D-5F9F-4AA7-BE97-DB20DABD6B7D}" srcOrd="1" destOrd="0" presId="urn:microsoft.com/office/officeart/2005/8/layout/orgChart1"/>
    <dgm:cxn modelId="{953D6592-ADA2-4803-B8EB-88A43FD5863D}" type="presOf" srcId="{F41D6731-88EB-4FA7-A61E-39F1F15D5F0D}" destId="{49A8883F-50FB-4B59-ACCE-1F479ACCE6DE}" srcOrd="0" destOrd="0" presId="urn:microsoft.com/office/officeart/2005/8/layout/orgChart1"/>
    <dgm:cxn modelId="{68A82E4E-D1AB-4AF4-88CE-2E7D755BBD0A}" type="presOf" srcId="{314BCE15-6EEF-4569-AEC8-94876EE380C9}" destId="{281967E0-6A45-44D9-AAE4-D2070FEE3F86}" srcOrd="1" destOrd="0" presId="urn:microsoft.com/office/officeart/2005/8/layout/orgChart1"/>
    <dgm:cxn modelId="{808B638B-4BB7-48D0-A964-A32B626CA822}" type="presOf" srcId="{A091C85E-840B-4446-A039-6E1D30A371B2}" destId="{CFC84A79-354D-4D15-9847-B7E39D72EA15}" srcOrd="0" destOrd="0" presId="urn:microsoft.com/office/officeart/2005/8/layout/orgChart1"/>
    <dgm:cxn modelId="{6023248C-C028-43FA-82C0-B76312B7FBBA}" srcId="{FFC4017F-49B0-4921-993E-E29F3C1DC6AF}" destId="{A3028A00-BEE3-465D-9D65-58A474F121C7}" srcOrd="4" destOrd="0" parTransId="{EBACCE99-85A3-43A6-8215-246987F98626}" sibTransId="{35C2B2C2-4618-481A-94C5-AC94157A1A8E}"/>
    <dgm:cxn modelId="{1E6E3930-6931-4BC8-8DB5-49C174D22B9F}" type="presOf" srcId="{F8E5832B-E31C-45F8-A077-AC59F7043AB2}" destId="{C1BCBA7A-3121-4EF7-A072-06B7AC3292C0}" srcOrd="0" destOrd="0" presId="urn:microsoft.com/office/officeart/2005/8/layout/orgChart1"/>
    <dgm:cxn modelId="{AB5BFE39-ED65-4DFD-B2A0-5F3058590982}" type="presOf" srcId="{A3256EB1-3EFB-4EB7-B746-7699589B8C80}" destId="{36E7757C-7CB5-4845-B5CD-7E5D1ADE903A}" srcOrd="0" destOrd="0" presId="urn:microsoft.com/office/officeart/2005/8/layout/orgChart1"/>
    <dgm:cxn modelId="{235A2C99-91A9-48B3-BE9F-BE2C9B585252}" type="presOf" srcId="{EBACCE99-85A3-43A6-8215-246987F98626}" destId="{97E2898F-DCA3-43A3-AFF6-5EC58F8F7F17}" srcOrd="0" destOrd="0" presId="urn:microsoft.com/office/officeart/2005/8/layout/orgChart1"/>
    <dgm:cxn modelId="{971BBE88-2FDA-4E9C-B8AA-E0F0C514EA68}" type="presOf" srcId="{9A861193-031D-4A96-AAE8-9E62FC0D8BC0}" destId="{A7B98814-1315-4B64-A89C-F2D2BCA4BC0A}" srcOrd="1" destOrd="0" presId="urn:microsoft.com/office/officeart/2005/8/layout/orgChart1"/>
    <dgm:cxn modelId="{018DC11D-4176-4E57-BC60-AB94695ED4ED}" srcId="{FFC4017F-49B0-4921-993E-E29F3C1DC6AF}" destId="{7FD70E6A-DA69-40CA-AE8B-204EE19E1027}" srcOrd="0" destOrd="0" parTransId="{FC4851BC-BAA2-4BD6-A810-B0352266EC85}" sibTransId="{FE66E6D3-B583-45A4-B3F1-45F1E9A7DA11}"/>
    <dgm:cxn modelId="{56D1CD4B-5953-4AAD-A844-11683DA78D80}" type="presOf" srcId="{F8E5832B-E31C-45F8-A077-AC59F7043AB2}" destId="{1B66B01B-4769-45E1-8A32-D4A309C9AE4E}" srcOrd="1" destOrd="0" presId="urn:microsoft.com/office/officeart/2005/8/layout/orgChart1"/>
    <dgm:cxn modelId="{7B405B25-7111-47BB-8B1D-97F48011AA8D}" srcId="{3FC93DB2-F638-4777-8132-596FC11B5192}" destId="{4D5F1E00-EC94-426C-8A55-4875EE018DCD}" srcOrd="1" destOrd="0" parTransId="{E983A575-2559-4887-8457-16C43AC74699}" sibTransId="{47F02B65-C209-4E8B-99F4-8AF963FD3CAC}"/>
    <dgm:cxn modelId="{8A23CF79-C2F0-43CA-832E-11EC8619722B}" type="presOf" srcId="{5B119F4D-CC4C-47ED-A8FB-F98218FBCD43}" destId="{44FB0F9E-494E-4D68-89A4-101320EFC9A7}" srcOrd="0" destOrd="0" presId="urn:microsoft.com/office/officeart/2005/8/layout/orgChart1"/>
    <dgm:cxn modelId="{94139DC5-A92D-42DC-8D5D-381199DF21DD}" srcId="{3FC93DB2-F638-4777-8132-596FC11B5192}" destId="{DF42D2EB-4A70-4A16-B8DB-0BB953A47C9A}" srcOrd="0" destOrd="0" parTransId="{0D8554AB-2A6F-4013-BAC0-A2A493255620}" sibTransId="{F58F4483-F256-45ED-AC59-8CC7272BC5EB}"/>
    <dgm:cxn modelId="{295A747A-A509-41A0-9C14-434191A32E04}" type="presOf" srcId="{9A861193-031D-4A96-AAE8-9E62FC0D8BC0}" destId="{46E5FD29-DDA7-4D91-8B8A-77F233B2A6FD}" srcOrd="0" destOrd="0" presId="urn:microsoft.com/office/officeart/2005/8/layout/orgChart1"/>
    <dgm:cxn modelId="{965267B2-B6DD-4698-89D0-FCAA79228014}" srcId="{FFC4017F-49B0-4921-993E-E29F3C1DC6AF}" destId="{9A861193-031D-4A96-AAE8-9E62FC0D8BC0}" srcOrd="1" destOrd="0" parTransId="{EF025B11-3338-437C-A460-7E267220DCF1}" sibTransId="{E4D2FC64-05DE-4B55-A4D3-E29180ECAB5A}"/>
    <dgm:cxn modelId="{C2BF82A9-71D6-4C1A-A800-0718D9732CC7}" srcId="{BCCA1BF8-8D1F-4D95-B5E0-CADD55049B11}" destId="{F8E5832B-E31C-45F8-A077-AC59F7043AB2}" srcOrd="2" destOrd="0" parTransId="{BF992B97-1F17-4007-BFA2-2F9607822E02}" sibTransId="{A6248732-B3E3-4C54-82CF-AFA983533E3F}"/>
    <dgm:cxn modelId="{D0B27D59-7195-4886-8C37-C44E9F839B18}" type="presOf" srcId="{E983A575-2559-4887-8457-16C43AC74699}" destId="{7110C651-20EC-4683-9115-6C762498530C}" srcOrd="0" destOrd="0" presId="urn:microsoft.com/office/officeart/2005/8/layout/orgChart1"/>
    <dgm:cxn modelId="{D0B4797C-6F38-4255-B5A8-157D8F7BF986}" type="presOf" srcId="{DE08A99F-69F0-4184-988D-CBFA1FCF7B66}" destId="{D3D8D01C-FCD6-4742-A012-794F736DB417}" srcOrd="0" destOrd="0" presId="urn:microsoft.com/office/officeart/2005/8/layout/orgChart1"/>
    <dgm:cxn modelId="{040CC589-CDFB-4782-AF31-33B6A59F5467}" type="presOf" srcId="{3FC93DB2-F638-4777-8132-596FC11B5192}" destId="{46C9C840-0DB1-4BA7-8842-DB7804A6F88D}" srcOrd="0" destOrd="0" presId="urn:microsoft.com/office/officeart/2005/8/layout/orgChart1"/>
    <dgm:cxn modelId="{9E915F95-D81A-4793-9753-67D004C37A5A}" srcId="{FFC4017F-49B0-4921-993E-E29F3C1DC6AF}" destId="{CC2A796C-642F-48A9-B95D-8EAA3BC3DF71}" srcOrd="3" destOrd="0" parTransId="{F23634ED-786D-41AB-ADBC-D8086182348D}" sibTransId="{EBED8B77-E5DF-4CC6-8CF1-F66FE0D9B5CB}"/>
    <dgm:cxn modelId="{7ABF816E-F943-4DFA-9F84-B0ABB0B7B846}" type="presOf" srcId="{FFC4017F-49B0-4921-993E-E29F3C1DC6AF}" destId="{79F15145-2F99-4CF2-AB56-88339126D974}" srcOrd="1" destOrd="0" presId="urn:microsoft.com/office/officeart/2005/8/layout/orgChart1"/>
    <dgm:cxn modelId="{A2D65D66-DD5B-4897-BFD7-C2BCCF655689}" type="presOf" srcId="{4D5F1E00-EC94-426C-8A55-4875EE018DCD}" destId="{62023B18-D6A1-4102-85B7-11B50F193B4A}" srcOrd="1" destOrd="0" presId="urn:microsoft.com/office/officeart/2005/8/layout/orgChart1"/>
    <dgm:cxn modelId="{DA38C3FB-414F-4EB9-BB11-2B4BC56BE281}" type="presOf" srcId="{DF5BE44F-1743-4E53-B691-D06C533DDF2B}" destId="{ABA4C7AD-3EFC-4EA9-BBA8-BFF8C9EF10C4}" srcOrd="0" destOrd="0" presId="urn:microsoft.com/office/officeart/2005/8/layout/orgChart1"/>
    <dgm:cxn modelId="{DB88B273-D68A-4A8E-9B1B-CA6FD8BB3F22}" srcId="{BCCA1BF8-8D1F-4D95-B5E0-CADD55049B11}" destId="{FFC4017F-49B0-4921-993E-E29F3C1DC6AF}" srcOrd="6" destOrd="0" parTransId="{F41D6731-88EB-4FA7-A61E-39F1F15D5F0D}" sibTransId="{D79A20B9-D0C4-4F9D-AD6C-46C5ECCDE9F2}"/>
    <dgm:cxn modelId="{957E24A5-1B93-4EF5-866B-62FD2F7855DE}" type="presOf" srcId="{CC2A796C-642F-48A9-B95D-8EAA3BC3DF71}" destId="{D4EF5439-99AB-40B1-BE19-CB5584A978EA}" srcOrd="0" destOrd="0" presId="urn:microsoft.com/office/officeart/2005/8/layout/orgChart1"/>
    <dgm:cxn modelId="{A022FF4D-832D-459E-BFA0-3B7778804441}" srcId="{A3028A00-BEE3-465D-9D65-58A474F121C7}" destId="{AC94FF5B-ADEA-43E5-8015-CF5EE2A12AB4}" srcOrd="1" destOrd="0" parTransId="{A091C85E-840B-4446-A039-6E1D30A371B2}" sibTransId="{F92782AD-3A3C-4B5A-B311-C23A6B74121F}"/>
    <dgm:cxn modelId="{193714A5-427B-4DCF-AC0F-DCAFCE27BDE0}" type="presOf" srcId="{7FD70E6A-DA69-40CA-AE8B-204EE19E1027}" destId="{0461EDB6-46AD-4AE4-B318-106BCE30B72A}" srcOrd="0" destOrd="0" presId="urn:microsoft.com/office/officeart/2005/8/layout/orgChart1"/>
    <dgm:cxn modelId="{6C3E0198-16C9-47F9-B387-802540236365}" srcId="{DF5BE44F-1743-4E53-B691-D06C533DDF2B}" destId="{BCCA1BF8-8D1F-4D95-B5E0-CADD55049B11}" srcOrd="0" destOrd="0" parTransId="{060A31A4-E1B9-4962-97E1-38F88F730E7B}" sibTransId="{41AA978F-F4A2-481B-B4EE-82C225CB1285}"/>
    <dgm:cxn modelId="{CC0D2FC3-71B2-4B4E-AA4D-D6E2C33A9900}" srcId="{BCCA1BF8-8D1F-4D95-B5E0-CADD55049B11}" destId="{A3256EB1-3EFB-4EB7-B746-7699589B8C80}" srcOrd="1" destOrd="0" parTransId="{4CAB20A7-CF67-41D1-9272-D844E2079D2E}" sibTransId="{689D53F5-6E7A-4215-8716-4125CE175E37}"/>
    <dgm:cxn modelId="{7D8989FC-54F5-48C9-BC9C-0FD244CF1516}" type="presParOf" srcId="{ABA4C7AD-3EFC-4EA9-BBA8-BFF8C9EF10C4}" destId="{013D3208-2610-49CF-9B2D-C3575057D30E}" srcOrd="0" destOrd="0" presId="urn:microsoft.com/office/officeart/2005/8/layout/orgChart1"/>
    <dgm:cxn modelId="{A587FEB4-51D7-4A31-A6C1-4ADA7F51EDF1}" type="presParOf" srcId="{013D3208-2610-49CF-9B2D-C3575057D30E}" destId="{85290EBA-4EE8-4101-AAB0-6ED1111CCB85}" srcOrd="0" destOrd="0" presId="urn:microsoft.com/office/officeart/2005/8/layout/orgChart1"/>
    <dgm:cxn modelId="{AA17E134-5F4F-4E69-A6B7-16C71B540C9A}" type="presParOf" srcId="{85290EBA-4EE8-4101-AAB0-6ED1111CCB85}" destId="{3402D96B-97AA-46C4-9E94-DA614B5892C0}" srcOrd="0" destOrd="0" presId="urn:microsoft.com/office/officeart/2005/8/layout/orgChart1"/>
    <dgm:cxn modelId="{1363185E-3A85-4A38-B839-DA80DA5866AF}" type="presParOf" srcId="{85290EBA-4EE8-4101-AAB0-6ED1111CCB85}" destId="{B9815BA7-4EAE-417C-A9EC-06A75B39A56D}" srcOrd="1" destOrd="0" presId="urn:microsoft.com/office/officeart/2005/8/layout/orgChart1"/>
    <dgm:cxn modelId="{9F32952B-661E-44C7-B632-E8E1EF969F2B}" type="presParOf" srcId="{013D3208-2610-49CF-9B2D-C3575057D30E}" destId="{2D451226-A6DD-4F5C-A1EA-53AF93B4F76B}" srcOrd="1" destOrd="0" presId="urn:microsoft.com/office/officeart/2005/8/layout/orgChart1"/>
    <dgm:cxn modelId="{DFB696E9-DBE1-4DFB-B922-34B1E3698733}" type="presParOf" srcId="{2D451226-A6DD-4F5C-A1EA-53AF93B4F76B}" destId="{D3D8D01C-FCD6-4742-A012-794F736DB417}" srcOrd="0" destOrd="0" presId="urn:microsoft.com/office/officeart/2005/8/layout/orgChart1"/>
    <dgm:cxn modelId="{27B7EDA5-A8A7-4CCC-9ED1-124039F08EC3}" type="presParOf" srcId="{2D451226-A6DD-4F5C-A1EA-53AF93B4F76B}" destId="{C967BCF0-7C33-464C-BCC7-D593AD8BEDB2}" srcOrd="1" destOrd="0" presId="urn:microsoft.com/office/officeart/2005/8/layout/orgChart1"/>
    <dgm:cxn modelId="{B56D7350-1A38-4A3D-9CEF-E69B5D13D478}" type="presParOf" srcId="{C967BCF0-7C33-464C-BCC7-D593AD8BEDB2}" destId="{52A3074B-CC08-4BFB-9D04-FF94DCDFCCC8}" srcOrd="0" destOrd="0" presId="urn:microsoft.com/office/officeart/2005/8/layout/orgChart1"/>
    <dgm:cxn modelId="{6F3B1B39-3EA1-4141-B3E0-BC0920EC29AE}" type="presParOf" srcId="{52A3074B-CC08-4BFB-9D04-FF94DCDFCCC8}" destId="{6F77DE89-1115-489C-A920-BCE41838812A}" srcOrd="0" destOrd="0" presId="urn:microsoft.com/office/officeart/2005/8/layout/orgChart1"/>
    <dgm:cxn modelId="{7CC7CCEA-DD1D-410C-8C69-6A3A3EB1454F}" type="presParOf" srcId="{52A3074B-CC08-4BFB-9D04-FF94DCDFCCC8}" destId="{79CBE47E-2683-464F-B005-20F49882E4BE}" srcOrd="1" destOrd="0" presId="urn:microsoft.com/office/officeart/2005/8/layout/orgChart1"/>
    <dgm:cxn modelId="{71858AAB-321B-4B3C-B143-B16AE2FFEDAE}" type="presParOf" srcId="{C967BCF0-7C33-464C-BCC7-D593AD8BEDB2}" destId="{83781843-F107-4CEE-9A9B-E2E4107938F7}" srcOrd="1" destOrd="0" presId="urn:microsoft.com/office/officeart/2005/8/layout/orgChart1"/>
    <dgm:cxn modelId="{2FC9D589-A101-4CF2-8C33-97421B7EE331}" type="presParOf" srcId="{C967BCF0-7C33-464C-BCC7-D593AD8BEDB2}" destId="{3421FFE9-C1B1-4FFE-A55B-228B2EA0529D}" srcOrd="2" destOrd="0" presId="urn:microsoft.com/office/officeart/2005/8/layout/orgChart1"/>
    <dgm:cxn modelId="{229DBF66-31D4-404F-B1C5-E546BE09D785}" type="presParOf" srcId="{2D451226-A6DD-4F5C-A1EA-53AF93B4F76B}" destId="{26192FB6-3EE2-4191-B176-2A24F49E1D7A}" srcOrd="2" destOrd="0" presId="urn:microsoft.com/office/officeart/2005/8/layout/orgChart1"/>
    <dgm:cxn modelId="{2A60A512-B803-4928-B2AE-835F4FF6679C}" type="presParOf" srcId="{2D451226-A6DD-4F5C-A1EA-53AF93B4F76B}" destId="{DB442939-0D7D-46D8-B884-105E0F17EFFE}" srcOrd="3" destOrd="0" presId="urn:microsoft.com/office/officeart/2005/8/layout/orgChart1"/>
    <dgm:cxn modelId="{3E722216-37AB-4DB4-BB2D-3B02A14068E3}" type="presParOf" srcId="{DB442939-0D7D-46D8-B884-105E0F17EFFE}" destId="{E1CE5CB3-D64C-4F35-87B2-C32593A4EAA4}" srcOrd="0" destOrd="0" presId="urn:microsoft.com/office/officeart/2005/8/layout/orgChart1"/>
    <dgm:cxn modelId="{4E8990D4-8764-4797-9928-F14C91D8D06A}" type="presParOf" srcId="{E1CE5CB3-D64C-4F35-87B2-C32593A4EAA4}" destId="{36E7757C-7CB5-4845-B5CD-7E5D1ADE903A}" srcOrd="0" destOrd="0" presId="urn:microsoft.com/office/officeart/2005/8/layout/orgChart1"/>
    <dgm:cxn modelId="{B27F06DA-CB81-428E-8655-9D33A866C354}" type="presParOf" srcId="{E1CE5CB3-D64C-4F35-87B2-C32593A4EAA4}" destId="{DF7F9384-121E-4105-A0F6-C0F6C3B9FF4F}" srcOrd="1" destOrd="0" presId="urn:microsoft.com/office/officeart/2005/8/layout/orgChart1"/>
    <dgm:cxn modelId="{1AB0BE7E-9743-4BAB-BCB1-E65AF43D52F8}" type="presParOf" srcId="{DB442939-0D7D-46D8-B884-105E0F17EFFE}" destId="{59010B0E-88A0-4606-9CA2-7D2A387FEB2F}" srcOrd="1" destOrd="0" presId="urn:microsoft.com/office/officeart/2005/8/layout/orgChart1"/>
    <dgm:cxn modelId="{F8AF7547-065D-4E31-A2CE-FD90FAD8F1AD}" type="presParOf" srcId="{DB442939-0D7D-46D8-B884-105E0F17EFFE}" destId="{CA96B030-076A-4300-A04C-AF990B83B8D9}" srcOrd="2" destOrd="0" presId="urn:microsoft.com/office/officeart/2005/8/layout/orgChart1"/>
    <dgm:cxn modelId="{07512A29-AF52-4144-BA91-913BF7C58035}" type="presParOf" srcId="{2D451226-A6DD-4F5C-A1EA-53AF93B4F76B}" destId="{2BCD6E0E-9684-4618-A192-8AF1DDBBFA34}" srcOrd="4" destOrd="0" presId="urn:microsoft.com/office/officeart/2005/8/layout/orgChart1"/>
    <dgm:cxn modelId="{F3252480-4647-482D-B53E-4991B6B0B2DA}" type="presParOf" srcId="{2D451226-A6DD-4F5C-A1EA-53AF93B4F76B}" destId="{43E0BDFC-3BAA-497A-BFF8-307FE0B0500C}" srcOrd="5" destOrd="0" presId="urn:microsoft.com/office/officeart/2005/8/layout/orgChart1"/>
    <dgm:cxn modelId="{0EA2E5D9-A2AD-4ACD-9613-19B0C489E5AE}" type="presParOf" srcId="{43E0BDFC-3BAA-497A-BFF8-307FE0B0500C}" destId="{4E70CC87-9F91-49C3-8EA3-48E50A6FAC97}" srcOrd="0" destOrd="0" presId="urn:microsoft.com/office/officeart/2005/8/layout/orgChart1"/>
    <dgm:cxn modelId="{87E4C215-47A2-414C-AC51-EE0C63C1EE67}" type="presParOf" srcId="{4E70CC87-9F91-49C3-8EA3-48E50A6FAC97}" destId="{C1BCBA7A-3121-4EF7-A072-06B7AC3292C0}" srcOrd="0" destOrd="0" presId="urn:microsoft.com/office/officeart/2005/8/layout/orgChart1"/>
    <dgm:cxn modelId="{07E8B9F5-E38C-46E4-A0D5-D1B30E541434}" type="presParOf" srcId="{4E70CC87-9F91-49C3-8EA3-48E50A6FAC97}" destId="{1B66B01B-4769-45E1-8A32-D4A309C9AE4E}" srcOrd="1" destOrd="0" presId="urn:microsoft.com/office/officeart/2005/8/layout/orgChart1"/>
    <dgm:cxn modelId="{B0FDBA09-50E4-4D09-A103-78A8D851AFA6}" type="presParOf" srcId="{43E0BDFC-3BAA-497A-BFF8-307FE0B0500C}" destId="{3B75D703-62DC-48DC-AB06-4F107A1ADDB0}" srcOrd="1" destOrd="0" presId="urn:microsoft.com/office/officeart/2005/8/layout/orgChart1"/>
    <dgm:cxn modelId="{DBD44236-AB3F-4B5A-9600-BEF29F557F8C}" type="presParOf" srcId="{43E0BDFC-3BAA-497A-BFF8-307FE0B0500C}" destId="{5B25BB61-2CF6-4F06-BE36-93ACDD5E944C}" srcOrd="2" destOrd="0" presId="urn:microsoft.com/office/officeart/2005/8/layout/orgChart1"/>
    <dgm:cxn modelId="{072B642B-5EF7-418D-8EB2-CAAB51003331}" type="presParOf" srcId="{2D451226-A6DD-4F5C-A1EA-53AF93B4F76B}" destId="{2238652F-5F3A-4943-A643-FDA3336C7E8A}" srcOrd="6" destOrd="0" presId="urn:microsoft.com/office/officeart/2005/8/layout/orgChart1"/>
    <dgm:cxn modelId="{2B54D649-134C-4FB0-A4BF-FCE4D1438943}" type="presParOf" srcId="{2D451226-A6DD-4F5C-A1EA-53AF93B4F76B}" destId="{5B23E984-A953-47CE-8054-883C692A6F77}" srcOrd="7" destOrd="0" presId="urn:microsoft.com/office/officeart/2005/8/layout/orgChart1"/>
    <dgm:cxn modelId="{562C5D36-3683-4240-BD4E-ABFBAA4990FA}" type="presParOf" srcId="{5B23E984-A953-47CE-8054-883C692A6F77}" destId="{9A1EB098-A96C-43DE-BDF5-1B440EE1178A}" srcOrd="0" destOrd="0" presId="urn:microsoft.com/office/officeart/2005/8/layout/orgChart1"/>
    <dgm:cxn modelId="{CB1DA21C-6B8F-4FCC-9942-2BC2E9ECA775}" type="presParOf" srcId="{9A1EB098-A96C-43DE-BDF5-1B440EE1178A}" destId="{C6B8F016-05EB-4FDF-8800-5D35AC5A1097}" srcOrd="0" destOrd="0" presId="urn:microsoft.com/office/officeart/2005/8/layout/orgChart1"/>
    <dgm:cxn modelId="{BFFEFC0D-68EE-4EBB-866F-36DAF16C6355}" type="presParOf" srcId="{9A1EB098-A96C-43DE-BDF5-1B440EE1178A}" destId="{2FEBD374-4359-4E63-B89C-893F656B6CAD}" srcOrd="1" destOrd="0" presId="urn:microsoft.com/office/officeart/2005/8/layout/orgChart1"/>
    <dgm:cxn modelId="{DC154346-1AD5-4E37-9E75-8DEE4F34927E}" type="presParOf" srcId="{5B23E984-A953-47CE-8054-883C692A6F77}" destId="{56525EDE-B115-4765-AF1E-D3B419BFB26D}" srcOrd="1" destOrd="0" presId="urn:microsoft.com/office/officeart/2005/8/layout/orgChart1"/>
    <dgm:cxn modelId="{5CF9FA34-5A42-4E36-99E0-CEACD63EC0E8}" type="presParOf" srcId="{5B23E984-A953-47CE-8054-883C692A6F77}" destId="{F9EE7C74-A607-4F17-824F-C94BC9E94811}" srcOrd="2" destOrd="0" presId="urn:microsoft.com/office/officeart/2005/8/layout/orgChart1"/>
    <dgm:cxn modelId="{C04E379A-2A10-4DD0-9378-28EA6D4B56D9}" type="presParOf" srcId="{2D451226-A6DD-4F5C-A1EA-53AF93B4F76B}" destId="{E3BAD487-814C-43E6-9390-22F42D28E157}" srcOrd="8" destOrd="0" presId="urn:microsoft.com/office/officeart/2005/8/layout/orgChart1"/>
    <dgm:cxn modelId="{03CC6BC1-E236-4B27-9DD4-039C606F5D6E}" type="presParOf" srcId="{2D451226-A6DD-4F5C-A1EA-53AF93B4F76B}" destId="{229F9B6C-5AF1-4D35-9296-89831F57204B}" srcOrd="9" destOrd="0" presId="urn:microsoft.com/office/officeart/2005/8/layout/orgChart1"/>
    <dgm:cxn modelId="{D3F08437-446E-4735-9DFB-13E200DFF3F3}" type="presParOf" srcId="{229F9B6C-5AF1-4D35-9296-89831F57204B}" destId="{4C111C3E-F018-4B37-BDD4-24AEFB5CB7BA}" srcOrd="0" destOrd="0" presId="urn:microsoft.com/office/officeart/2005/8/layout/orgChart1"/>
    <dgm:cxn modelId="{7EB85AF3-CDDB-44E5-ACB6-18DD9D9C6602}" type="presParOf" srcId="{4C111C3E-F018-4B37-BDD4-24AEFB5CB7BA}" destId="{46C9C840-0DB1-4BA7-8842-DB7804A6F88D}" srcOrd="0" destOrd="0" presId="urn:microsoft.com/office/officeart/2005/8/layout/orgChart1"/>
    <dgm:cxn modelId="{BF933288-134D-4005-940C-D25AFB5C6CF3}" type="presParOf" srcId="{4C111C3E-F018-4B37-BDD4-24AEFB5CB7BA}" destId="{0026DA6B-B5BC-4C27-AE69-12C8849B55F7}" srcOrd="1" destOrd="0" presId="urn:microsoft.com/office/officeart/2005/8/layout/orgChart1"/>
    <dgm:cxn modelId="{C596FB93-04DC-4D8B-92A7-59C6878F9BD8}" type="presParOf" srcId="{229F9B6C-5AF1-4D35-9296-89831F57204B}" destId="{9515842D-A89B-424D-9DFE-010031F054C2}" srcOrd="1" destOrd="0" presId="urn:microsoft.com/office/officeart/2005/8/layout/orgChart1"/>
    <dgm:cxn modelId="{E3AFAF4F-FF49-4397-B782-23386B58E3EB}" type="presParOf" srcId="{9515842D-A89B-424D-9DFE-010031F054C2}" destId="{9C0192B2-1075-479D-A606-8A2FCFE761D0}" srcOrd="0" destOrd="0" presId="urn:microsoft.com/office/officeart/2005/8/layout/orgChart1"/>
    <dgm:cxn modelId="{B5C5F5F8-FA61-4032-A707-EC53A35D59C8}" type="presParOf" srcId="{9515842D-A89B-424D-9DFE-010031F054C2}" destId="{2F53863F-5B1A-476F-81BC-741CAA417957}" srcOrd="1" destOrd="0" presId="urn:microsoft.com/office/officeart/2005/8/layout/orgChart1"/>
    <dgm:cxn modelId="{8B4A1F8E-0683-40D6-8A52-36FD9B797C3D}" type="presParOf" srcId="{2F53863F-5B1A-476F-81BC-741CAA417957}" destId="{1863A094-3632-48F8-8C28-902572DDA2F2}" srcOrd="0" destOrd="0" presId="urn:microsoft.com/office/officeart/2005/8/layout/orgChart1"/>
    <dgm:cxn modelId="{173C1545-E989-4F40-90A5-874D4EB00173}" type="presParOf" srcId="{1863A094-3632-48F8-8C28-902572DDA2F2}" destId="{7B9DE689-9722-4CC7-AFEA-D6F804F7F2EB}" srcOrd="0" destOrd="0" presId="urn:microsoft.com/office/officeart/2005/8/layout/orgChart1"/>
    <dgm:cxn modelId="{423B5B91-E702-4E2B-A348-4B7FEF0329D1}" type="presParOf" srcId="{1863A094-3632-48F8-8C28-902572DDA2F2}" destId="{96558314-10F8-4633-B593-8143838B8E2E}" srcOrd="1" destOrd="0" presId="urn:microsoft.com/office/officeart/2005/8/layout/orgChart1"/>
    <dgm:cxn modelId="{8DE4EECF-EE41-4EDD-8EDC-203B5F568BBA}" type="presParOf" srcId="{2F53863F-5B1A-476F-81BC-741CAA417957}" destId="{69450DB5-FC37-41F1-86B0-07B1E88E4A0D}" srcOrd="1" destOrd="0" presId="urn:microsoft.com/office/officeart/2005/8/layout/orgChart1"/>
    <dgm:cxn modelId="{199C24BB-3FA1-4EFE-A208-FE06EA960C47}" type="presParOf" srcId="{2F53863F-5B1A-476F-81BC-741CAA417957}" destId="{97E91686-62F7-4393-8838-C03882374264}" srcOrd="2" destOrd="0" presId="urn:microsoft.com/office/officeart/2005/8/layout/orgChart1"/>
    <dgm:cxn modelId="{9B2A6701-F7A8-4D74-AB11-A1810B9FE801}" type="presParOf" srcId="{9515842D-A89B-424D-9DFE-010031F054C2}" destId="{7110C651-20EC-4683-9115-6C762498530C}" srcOrd="2" destOrd="0" presId="urn:microsoft.com/office/officeart/2005/8/layout/orgChart1"/>
    <dgm:cxn modelId="{D2402380-EEB7-464D-A110-7E88FA5449FA}" type="presParOf" srcId="{9515842D-A89B-424D-9DFE-010031F054C2}" destId="{15BC9D80-6541-4729-8391-A6C95D7BC2FD}" srcOrd="3" destOrd="0" presId="urn:microsoft.com/office/officeart/2005/8/layout/orgChart1"/>
    <dgm:cxn modelId="{BA29695C-B02F-45A0-A506-B3DD12291C0D}" type="presParOf" srcId="{15BC9D80-6541-4729-8391-A6C95D7BC2FD}" destId="{1DD118E0-6234-4181-89DF-BEB1E29C3AC7}" srcOrd="0" destOrd="0" presId="urn:microsoft.com/office/officeart/2005/8/layout/orgChart1"/>
    <dgm:cxn modelId="{45AAC250-60EC-4F42-92AC-900AEA64E033}" type="presParOf" srcId="{1DD118E0-6234-4181-89DF-BEB1E29C3AC7}" destId="{DD7AECB4-6150-4D31-991D-9FC1BD9DAE27}" srcOrd="0" destOrd="0" presId="urn:microsoft.com/office/officeart/2005/8/layout/orgChart1"/>
    <dgm:cxn modelId="{D7E95537-D11A-4322-8B55-7142EAB08748}" type="presParOf" srcId="{1DD118E0-6234-4181-89DF-BEB1E29C3AC7}" destId="{62023B18-D6A1-4102-85B7-11B50F193B4A}" srcOrd="1" destOrd="0" presId="urn:microsoft.com/office/officeart/2005/8/layout/orgChart1"/>
    <dgm:cxn modelId="{7F07E1B6-6BBD-44DD-B9F2-C6F5CF44AD32}" type="presParOf" srcId="{15BC9D80-6541-4729-8391-A6C95D7BC2FD}" destId="{5FCA90F4-9E5B-48BF-BA18-7EB27E6A3FE6}" srcOrd="1" destOrd="0" presId="urn:microsoft.com/office/officeart/2005/8/layout/orgChart1"/>
    <dgm:cxn modelId="{415350F4-55F5-47E6-A93E-69B3D3BEDA85}" type="presParOf" srcId="{15BC9D80-6541-4729-8391-A6C95D7BC2FD}" destId="{3726DFF0-2DC5-4A73-9D42-73E15EF2E124}" srcOrd="2" destOrd="0" presId="urn:microsoft.com/office/officeart/2005/8/layout/orgChart1"/>
    <dgm:cxn modelId="{F3682876-4958-4822-AEC7-0ECFE19E3300}" type="presParOf" srcId="{9515842D-A89B-424D-9DFE-010031F054C2}" destId="{BBABB83E-755C-489D-BAF3-D641F7D4F91E}" srcOrd="4" destOrd="0" presId="urn:microsoft.com/office/officeart/2005/8/layout/orgChart1"/>
    <dgm:cxn modelId="{F65E23D9-68EC-4208-8DE6-DA85D621B3FB}" type="presParOf" srcId="{9515842D-A89B-424D-9DFE-010031F054C2}" destId="{E7253FA7-48FF-4D06-8DEC-15CC86E375A1}" srcOrd="5" destOrd="0" presId="urn:microsoft.com/office/officeart/2005/8/layout/orgChart1"/>
    <dgm:cxn modelId="{1A81A48D-80B6-4CBC-8282-12941B59A897}" type="presParOf" srcId="{E7253FA7-48FF-4D06-8DEC-15CC86E375A1}" destId="{B8519645-B688-4D3F-8A50-CAA91B0F93D2}" srcOrd="0" destOrd="0" presId="urn:microsoft.com/office/officeart/2005/8/layout/orgChart1"/>
    <dgm:cxn modelId="{861437A2-4A6D-4AE3-A216-DEDD4E2FA0FC}" type="presParOf" srcId="{B8519645-B688-4D3F-8A50-CAA91B0F93D2}" destId="{91A61367-F469-492F-87A5-E615C093C2B7}" srcOrd="0" destOrd="0" presId="urn:microsoft.com/office/officeart/2005/8/layout/orgChart1"/>
    <dgm:cxn modelId="{85AC52A8-5D1D-4BD5-A0CA-CA31804C7BC5}" type="presParOf" srcId="{B8519645-B688-4D3F-8A50-CAA91B0F93D2}" destId="{281967E0-6A45-44D9-AAE4-D2070FEE3F86}" srcOrd="1" destOrd="0" presId="urn:microsoft.com/office/officeart/2005/8/layout/orgChart1"/>
    <dgm:cxn modelId="{CA928D61-395C-447D-851D-B3FCB8D04B2C}" type="presParOf" srcId="{E7253FA7-48FF-4D06-8DEC-15CC86E375A1}" destId="{245E91B0-56AE-4596-818D-52507DC080F0}" srcOrd="1" destOrd="0" presId="urn:microsoft.com/office/officeart/2005/8/layout/orgChart1"/>
    <dgm:cxn modelId="{097D1984-9DAA-4B8D-A940-C78032197D39}" type="presParOf" srcId="{E7253FA7-48FF-4D06-8DEC-15CC86E375A1}" destId="{18E1E7B4-8569-446F-836A-B145021B2CFC}" srcOrd="2" destOrd="0" presId="urn:microsoft.com/office/officeart/2005/8/layout/orgChart1"/>
    <dgm:cxn modelId="{93B69C13-4806-43C0-A2A7-8B335BA226F1}" type="presParOf" srcId="{229F9B6C-5AF1-4D35-9296-89831F57204B}" destId="{50C26049-C5DD-4F8A-8E30-3BE4C085E031}" srcOrd="2" destOrd="0" presId="urn:microsoft.com/office/officeart/2005/8/layout/orgChart1"/>
    <dgm:cxn modelId="{43E3C503-0009-4544-AFCF-43FCB1EAE788}" type="presParOf" srcId="{2D451226-A6DD-4F5C-A1EA-53AF93B4F76B}" destId="{44FB0F9E-494E-4D68-89A4-101320EFC9A7}" srcOrd="10" destOrd="0" presId="urn:microsoft.com/office/officeart/2005/8/layout/orgChart1"/>
    <dgm:cxn modelId="{5D808BC1-91FC-4582-BE63-4CBCC384578D}" type="presParOf" srcId="{2D451226-A6DD-4F5C-A1EA-53AF93B4F76B}" destId="{7F3D2923-77F6-4DDC-BAA5-B49EF45CD2B1}" srcOrd="11" destOrd="0" presId="urn:microsoft.com/office/officeart/2005/8/layout/orgChart1"/>
    <dgm:cxn modelId="{BE9AD976-591A-4B50-841F-7C7520A78955}" type="presParOf" srcId="{7F3D2923-77F6-4DDC-BAA5-B49EF45CD2B1}" destId="{CDF621C5-0C41-4EBB-98B7-C266FA7498E1}" srcOrd="0" destOrd="0" presId="urn:microsoft.com/office/officeart/2005/8/layout/orgChart1"/>
    <dgm:cxn modelId="{02AE9563-C435-4D10-A4AD-F24A93087CE3}" type="presParOf" srcId="{CDF621C5-0C41-4EBB-98B7-C266FA7498E1}" destId="{63B81AB3-C7D0-4686-A6BD-40E922D41EC6}" srcOrd="0" destOrd="0" presId="urn:microsoft.com/office/officeart/2005/8/layout/orgChart1"/>
    <dgm:cxn modelId="{0A7E0F10-4752-4F7E-B646-F72B5CDC3A3D}" type="presParOf" srcId="{CDF621C5-0C41-4EBB-98B7-C266FA7498E1}" destId="{701405A9-52CB-4E55-A2E9-CBE2E777F274}" srcOrd="1" destOrd="0" presId="urn:microsoft.com/office/officeart/2005/8/layout/orgChart1"/>
    <dgm:cxn modelId="{D26F5759-A8C8-412F-9D48-D2FF0C55C001}" type="presParOf" srcId="{7F3D2923-77F6-4DDC-BAA5-B49EF45CD2B1}" destId="{81803172-8540-443A-B573-A1EAA8C27A8E}" srcOrd="1" destOrd="0" presId="urn:microsoft.com/office/officeart/2005/8/layout/orgChart1"/>
    <dgm:cxn modelId="{5007D96D-9FE0-46E4-AD0F-B542FB907176}" type="presParOf" srcId="{7F3D2923-77F6-4DDC-BAA5-B49EF45CD2B1}" destId="{9408CD78-6192-48C8-BC56-8B940748961A}" srcOrd="2" destOrd="0" presId="urn:microsoft.com/office/officeart/2005/8/layout/orgChart1"/>
    <dgm:cxn modelId="{22861537-BAD0-49E8-A4C6-750739F3F83D}" type="presParOf" srcId="{2D451226-A6DD-4F5C-A1EA-53AF93B4F76B}" destId="{49A8883F-50FB-4B59-ACCE-1F479ACCE6DE}" srcOrd="12" destOrd="0" presId="urn:microsoft.com/office/officeart/2005/8/layout/orgChart1"/>
    <dgm:cxn modelId="{C6FC3CBD-E8DE-4283-8F49-34832F5D8044}" type="presParOf" srcId="{2D451226-A6DD-4F5C-A1EA-53AF93B4F76B}" destId="{3D5C4A3D-76B8-4005-A17E-CD5F539395E4}" srcOrd="13" destOrd="0" presId="urn:microsoft.com/office/officeart/2005/8/layout/orgChart1"/>
    <dgm:cxn modelId="{32DF266C-B9B7-4433-9F6C-D504CA841C36}" type="presParOf" srcId="{3D5C4A3D-76B8-4005-A17E-CD5F539395E4}" destId="{02DD92C1-5CA0-4326-9D96-DE383CC436EC}" srcOrd="0" destOrd="0" presId="urn:microsoft.com/office/officeart/2005/8/layout/orgChart1"/>
    <dgm:cxn modelId="{78B7F1CE-CBBF-45EB-A6C3-26C010D14AC8}" type="presParOf" srcId="{02DD92C1-5CA0-4326-9D96-DE383CC436EC}" destId="{2C12251B-9917-4D27-AC42-37DAE618A0E8}" srcOrd="0" destOrd="0" presId="urn:microsoft.com/office/officeart/2005/8/layout/orgChart1"/>
    <dgm:cxn modelId="{B0B46545-33A2-4F85-B74C-FF156A298725}" type="presParOf" srcId="{02DD92C1-5CA0-4326-9D96-DE383CC436EC}" destId="{79F15145-2F99-4CF2-AB56-88339126D974}" srcOrd="1" destOrd="0" presId="urn:microsoft.com/office/officeart/2005/8/layout/orgChart1"/>
    <dgm:cxn modelId="{F23F111C-2107-4298-B692-BFD4B68351F2}" type="presParOf" srcId="{3D5C4A3D-76B8-4005-A17E-CD5F539395E4}" destId="{19662107-A8EF-466E-8A00-6DDE8323A8D2}" srcOrd="1" destOrd="0" presId="urn:microsoft.com/office/officeart/2005/8/layout/orgChart1"/>
    <dgm:cxn modelId="{ECB5862E-A48F-4C82-ABE1-3BC88CEA946E}" type="presParOf" srcId="{19662107-A8EF-466E-8A00-6DDE8323A8D2}" destId="{DC2BC7B5-988A-403F-8426-EDE8956CAA3F}" srcOrd="0" destOrd="0" presId="urn:microsoft.com/office/officeart/2005/8/layout/orgChart1"/>
    <dgm:cxn modelId="{C500C841-5841-48B9-AFB5-B5D627B534AE}" type="presParOf" srcId="{19662107-A8EF-466E-8A00-6DDE8323A8D2}" destId="{FCA9B979-A25C-4F64-8CBE-BB93AB633B9B}" srcOrd="1" destOrd="0" presId="urn:microsoft.com/office/officeart/2005/8/layout/orgChart1"/>
    <dgm:cxn modelId="{263A949E-60FF-45AB-AA61-819C64E821C5}" type="presParOf" srcId="{FCA9B979-A25C-4F64-8CBE-BB93AB633B9B}" destId="{9DFD8C14-FD75-4E41-BF73-04F627DE4813}" srcOrd="0" destOrd="0" presId="urn:microsoft.com/office/officeart/2005/8/layout/orgChart1"/>
    <dgm:cxn modelId="{FB18332B-9FEF-496B-9D0C-78DCB09E6C1D}" type="presParOf" srcId="{9DFD8C14-FD75-4E41-BF73-04F627DE4813}" destId="{0461EDB6-46AD-4AE4-B318-106BCE30B72A}" srcOrd="0" destOrd="0" presId="urn:microsoft.com/office/officeart/2005/8/layout/orgChart1"/>
    <dgm:cxn modelId="{7D866E48-4B2D-476A-9DA1-62499E08D789}" type="presParOf" srcId="{9DFD8C14-FD75-4E41-BF73-04F627DE4813}" destId="{2A645B52-74AC-4BC8-A5F0-2453C3B05F49}" srcOrd="1" destOrd="0" presId="urn:microsoft.com/office/officeart/2005/8/layout/orgChart1"/>
    <dgm:cxn modelId="{FB30CD52-6FDF-4C06-9552-E271BCBA8501}" type="presParOf" srcId="{FCA9B979-A25C-4F64-8CBE-BB93AB633B9B}" destId="{1D5D543C-4B70-4882-AA3A-9B3201223DEF}" srcOrd="1" destOrd="0" presId="urn:microsoft.com/office/officeart/2005/8/layout/orgChart1"/>
    <dgm:cxn modelId="{8B5B2513-BCCA-4626-BEC5-0159AF46E1CF}" type="presParOf" srcId="{FCA9B979-A25C-4F64-8CBE-BB93AB633B9B}" destId="{4CC01D49-8746-47E9-B0AC-6DBA60FB816C}" srcOrd="2" destOrd="0" presId="urn:microsoft.com/office/officeart/2005/8/layout/orgChart1"/>
    <dgm:cxn modelId="{D996DA72-F978-4120-9B64-6B30B4B26320}" type="presParOf" srcId="{19662107-A8EF-466E-8A00-6DDE8323A8D2}" destId="{17937768-3B43-4A53-A859-2FD653D9A662}" srcOrd="2" destOrd="0" presId="urn:microsoft.com/office/officeart/2005/8/layout/orgChart1"/>
    <dgm:cxn modelId="{B9F87E03-6D83-48C0-B6BF-DB627B48B79A}" type="presParOf" srcId="{19662107-A8EF-466E-8A00-6DDE8323A8D2}" destId="{B82376A7-DF20-4363-B50E-1A01BC6E993B}" srcOrd="3" destOrd="0" presId="urn:microsoft.com/office/officeart/2005/8/layout/orgChart1"/>
    <dgm:cxn modelId="{33AA791C-AF8B-4C00-9962-3B842F401948}" type="presParOf" srcId="{B82376A7-DF20-4363-B50E-1A01BC6E993B}" destId="{7A76FB49-FE1B-4357-A68D-A603B4F6B987}" srcOrd="0" destOrd="0" presId="urn:microsoft.com/office/officeart/2005/8/layout/orgChart1"/>
    <dgm:cxn modelId="{17380786-8DBD-45A3-A23B-6975B86A42D0}" type="presParOf" srcId="{7A76FB49-FE1B-4357-A68D-A603B4F6B987}" destId="{46E5FD29-DDA7-4D91-8B8A-77F233B2A6FD}" srcOrd="0" destOrd="0" presId="urn:microsoft.com/office/officeart/2005/8/layout/orgChart1"/>
    <dgm:cxn modelId="{E13B7226-B9FB-4638-98BA-907D6FE30711}" type="presParOf" srcId="{7A76FB49-FE1B-4357-A68D-A603B4F6B987}" destId="{A7B98814-1315-4B64-A89C-F2D2BCA4BC0A}" srcOrd="1" destOrd="0" presId="urn:microsoft.com/office/officeart/2005/8/layout/orgChart1"/>
    <dgm:cxn modelId="{3C7F6296-548B-40C7-BC2F-82591462228C}" type="presParOf" srcId="{B82376A7-DF20-4363-B50E-1A01BC6E993B}" destId="{D6769419-DE9E-4A2A-B07D-AE5328467CA3}" srcOrd="1" destOrd="0" presId="urn:microsoft.com/office/officeart/2005/8/layout/orgChart1"/>
    <dgm:cxn modelId="{8F07E734-5ADE-4540-A71D-E32FA6CA1091}" type="presParOf" srcId="{B82376A7-DF20-4363-B50E-1A01BC6E993B}" destId="{6E330AEE-44E2-44B6-85BF-319F774172E9}" srcOrd="2" destOrd="0" presId="urn:microsoft.com/office/officeart/2005/8/layout/orgChart1"/>
    <dgm:cxn modelId="{E0BAA61A-1B1D-4BEF-B2AF-BED07F6303D4}" type="presParOf" srcId="{19662107-A8EF-466E-8A00-6DDE8323A8D2}" destId="{F4CBB490-C20C-4405-9C2F-A2960886110F}" srcOrd="4" destOrd="0" presId="urn:microsoft.com/office/officeart/2005/8/layout/orgChart1"/>
    <dgm:cxn modelId="{8FA347F7-9169-455F-B92F-C8A76BAB9EF5}" type="presParOf" srcId="{19662107-A8EF-466E-8A00-6DDE8323A8D2}" destId="{9159578E-4977-45F4-AE40-036B6CDA9C17}" srcOrd="5" destOrd="0" presId="urn:microsoft.com/office/officeart/2005/8/layout/orgChart1"/>
    <dgm:cxn modelId="{A2D8F4AC-F620-4F23-A52A-7388B2CF2D0D}" type="presParOf" srcId="{9159578E-4977-45F4-AE40-036B6CDA9C17}" destId="{A2793146-E2E3-4207-A9DC-181F97486F6B}" srcOrd="0" destOrd="0" presId="urn:microsoft.com/office/officeart/2005/8/layout/orgChart1"/>
    <dgm:cxn modelId="{B6B291AB-3B62-48B3-AF83-DFA04F726081}" type="presParOf" srcId="{A2793146-E2E3-4207-A9DC-181F97486F6B}" destId="{7747959C-1968-4AC6-8C2A-C607A05E4CAC}" srcOrd="0" destOrd="0" presId="urn:microsoft.com/office/officeart/2005/8/layout/orgChart1"/>
    <dgm:cxn modelId="{C1F47419-4020-478F-9049-92FC3F8D20A2}" type="presParOf" srcId="{A2793146-E2E3-4207-A9DC-181F97486F6B}" destId="{DF8F848C-3196-46D0-81BD-8B83611C9D13}" srcOrd="1" destOrd="0" presId="urn:microsoft.com/office/officeart/2005/8/layout/orgChart1"/>
    <dgm:cxn modelId="{340E1F6F-672B-49EB-BE6F-D24628C09443}" type="presParOf" srcId="{9159578E-4977-45F4-AE40-036B6CDA9C17}" destId="{344BCE86-21F6-4332-99A9-BBCE37E4C65C}" srcOrd="1" destOrd="0" presId="urn:microsoft.com/office/officeart/2005/8/layout/orgChart1"/>
    <dgm:cxn modelId="{8F543572-0435-4A4E-8AC3-20D0D66A14C4}" type="presParOf" srcId="{9159578E-4977-45F4-AE40-036B6CDA9C17}" destId="{7176A194-DBC8-4922-9756-6F82F654C171}" srcOrd="2" destOrd="0" presId="urn:microsoft.com/office/officeart/2005/8/layout/orgChart1"/>
    <dgm:cxn modelId="{4198BCFB-A6DA-4FB7-8958-9CAF46ED1B75}" type="presParOf" srcId="{19662107-A8EF-466E-8A00-6DDE8323A8D2}" destId="{9D958B8B-A78F-4AAE-B551-62DC1EF751ED}" srcOrd="6" destOrd="0" presId="urn:microsoft.com/office/officeart/2005/8/layout/orgChart1"/>
    <dgm:cxn modelId="{6468F688-137B-420E-B0EB-9E3BBBABD42E}" type="presParOf" srcId="{19662107-A8EF-466E-8A00-6DDE8323A8D2}" destId="{480E04C0-2168-46A6-B3C6-264CFC856E70}" srcOrd="7" destOrd="0" presId="urn:microsoft.com/office/officeart/2005/8/layout/orgChart1"/>
    <dgm:cxn modelId="{774651B3-880A-4247-AA44-BEE198C92F8A}" type="presParOf" srcId="{480E04C0-2168-46A6-B3C6-264CFC856E70}" destId="{8FE63ED1-F93F-4BDF-B12C-D1A46E53ADFB}" srcOrd="0" destOrd="0" presId="urn:microsoft.com/office/officeart/2005/8/layout/orgChart1"/>
    <dgm:cxn modelId="{BABA8FC5-430E-4ABE-A0A9-E2CC4C001044}" type="presParOf" srcId="{8FE63ED1-F93F-4BDF-B12C-D1A46E53ADFB}" destId="{D4EF5439-99AB-40B1-BE19-CB5584A978EA}" srcOrd="0" destOrd="0" presId="urn:microsoft.com/office/officeart/2005/8/layout/orgChart1"/>
    <dgm:cxn modelId="{4B3399B8-3710-4BE3-91F0-812F28267C55}" type="presParOf" srcId="{8FE63ED1-F93F-4BDF-B12C-D1A46E53ADFB}" destId="{FA55398B-2B4E-4CED-A10A-0CC585FEF7F4}" srcOrd="1" destOrd="0" presId="urn:microsoft.com/office/officeart/2005/8/layout/orgChart1"/>
    <dgm:cxn modelId="{EA6EAC95-5F77-4AD6-AADE-5FC78C2D4CA7}" type="presParOf" srcId="{480E04C0-2168-46A6-B3C6-264CFC856E70}" destId="{460B7439-E6A6-4AEC-A576-2D1F40C36C6B}" srcOrd="1" destOrd="0" presId="urn:microsoft.com/office/officeart/2005/8/layout/orgChart1"/>
    <dgm:cxn modelId="{8C890C0D-382F-4FEE-914D-E056E1817F03}" type="presParOf" srcId="{480E04C0-2168-46A6-B3C6-264CFC856E70}" destId="{92BA4C62-5EAA-4D0F-AE43-75C5DAB52EB7}" srcOrd="2" destOrd="0" presId="urn:microsoft.com/office/officeart/2005/8/layout/orgChart1"/>
    <dgm:cxn modelId="{F03337B2-255B-42DB-9EE1-FDB00D23ABF2}" type="presParOf" srcId="{19662107-A8EF-466E-8A00-6DDE8323A8D2}" destId="{97E2898F-DCA3-43A3-AFF6-5EC58F8F7F17}" srcOrd="8" destOrd="0" presId="urn:microsoft.com/office/officeart/2005/8/layout/orgChart1"/>
    <dgm:cxn modelId="{6C97FAF7-0B65-4981-AFF7-9FA6747441C0}" type="presParOf" srcId="{19662107-A8EF-466E-8A00-6DDE8323A8D2}" destId="{9216DD83-D7A9-4C12-BE7C-37D15E872499}" srcOrd="9" destOrd="0" presId="urn:microsoft.com/office/officeart/2005/8/layout/orgChart1"/>
    <dgm:cxn modelId="{2A2D38DD-E19F-444D-A28F-ED90F48944FE}" type="presParOf" srcId="{9216DD83-D7A9-4C12-BE7C-37D15E872499}" destId="{D2F0BC6D-73C2-448A-BC75-660C98304D4F}" srcOrd="0" destOrd="0" presId="urn:microsoft.com/office/officeart/2005/8/layout/orgChart1"/>
    <dgm:cxn modelId="{EDBAE4BB-8AD1-4478-971E-33382D0E22C1}" type="presParOf" srcId="{D2F0BC6D-73C2-448A-BC75-660C98304D4F}" destId="{9E7B9F36-9CE6-4C2C-910D-E23227AB5F55}" srcOrd="0" destOrd="0" presId="urn:microsoft.com/office/officeart/2005/8/layout/orgChart1"/>
    <dgm:cxn modelId="{F0A008AA-F770-4A24-B30A-68F4B32242CB}" type="presParOf" srcId="{D2F0BC6D-73C2-448A-BC75-660C98304D4F}" destId="{EBE5A496-0360-41B1-AC55-90CFE0609851}" srcOrd="1" destOrd="0" presId="urn:microsoft.com/office/officeart/2005/8/layout/orgChart1"/>
    <dgm:cxn modelId="{9ED1B4A3-1B05-417A-97D5-EDB3A3DC4C62}" type="presParOf" srcId="{9216DD83-D7A9-4C12-BE7C-37D15E872499}" destId="{81B52C5E-08D7-40F7-A355-BE836407CAD6}" srcOrd="1" destOrd="0" presId="urn:microsoft.com/office/officeart/2005/8/layout/orgChart1"/>
    <dgm:cxn modelId="{9A1263E9-96AC-4A86-8F9B-CDCDF1FD1CAC}" type="presParOf" srcId="{81B52C5E-08D7-40F7-A355-BE836407CAD6}" destId="{4D41BF69-91CE-47D0-9AAD-003866E72443}" srcOrd="0" destOrd="0" presId="urn:microsoft.com/office/officeart/2005/8/layout/orgChart1"/>
    <dgm:cxn modelId="{49D1A36D-FCF4-4153-A448-167231B7759A}" type="presParOf" srcId="{81B52C5E-08D7-40F7-A355-BE836407CAD6}" destId="{D0E20E7A-4466-490F-9D36-7910C031C0B1}" srcOrd="1" destOrd="0" presId="urn:microsoft.com/office/officeart/2005/8/layout/orgChart1"/>
    <dgm:cxn modelId="{CE6B034C-C49C-4013-AF1E-BE390090BEE1}" type="presParOf" srcId="{D0E20E7A-4466-490F-9D36-7910C031C0B1}" destId="{85272C84-D893-4A54-8F6A-009606732274}" srcOrd="0" destOrd="0" presId="urn:microsoft.com/office/officeart/2005/8/layout/orgChart1"/>
    <dgm:cxn modelId="{A627CCCA-4E57-4C8E-8E4E-32C80441AB32}" type="presParOf" srcId="{85272C84-D893-4A54-8F6A-009606732274}" destId="{71ACD940-3E43-40A0-8318-8546AF1BB423}" srcOrd="0" destOrd="0" presId="urn:microsoft.com/office/officeart/2005/8/layout/orgChart1"/>
    <dgm:cxn modelId="{C9F11C43-86E0-4DA4-AA44-75C809BFF6EE}" type="presParOf" srcId="{85272C84-D893-4A54-8F6A-009606732274}" destId="{DD2F1734-DD60-498E-ACAA-1A23E7DE532E}" srcOrd="1" destOrd="0" presId="urn:microsoft.com/office/officeart/2005/8/layout/orgChart1"/>
    <dgm:cxn modelId="{2AFBC762-8BC3-4AC0-BF6F-1293039522BF}" type="presParOf" srcId="{D0E20E7A-4466-490F-9D36-7910C031C0B1}" destId="{01AC98DC-F939-4038-A24B-4854277695E9}" srcOrd="1" destOrd="0" presId="urn:microsoft.com/office/officeart/2005/8/layout/orgChart1"/>
    <dgm:cxn modelId="{DB92B7BE-8737-4C5A-A327-C4B7B63F3082}" type="presParOf" srcId="{D0E20E7A-4466-490F-9D36-7910C031C0B1}" destId="{033E9FA4-6D54-46B6-9FFC-7597073A9884}" srcOrd="2" destOrd="0" presId="urn:microsoft.com/office/officeart/2005/8/layout/orgChart1"/>
    <dgm:cxn modelId="{434B20C5-84ED-4BA6-9D58-FE91EC5F6984}" type="presParOf" srcId="{81B52C5E-08D7-40F7-A355-BE836407CAD6}" destId="{CFC84A79-354D-4D15-9847-B7E39D72EA15}" srcOrd="2" destOrd="0" presId="urn:microsoft.com/office/officeart/2005/8/layout/orgChart1"/>
    <dgm:cxn modelId="{E29927AE-8D2E-4F23-8B66-8A9B55D82EB3}" type="presParOf" srcId="{81B52C5E-08D7-40F7-A355-BE836407CAD6}" destId="{DCADEA1A-36C1-444A-BD11-7E5C694ED610}" srcOrd="3" destOrd="0" presId="urn:microsoft.com/office/officeart/2005/8/layout/orgChart1"/>
    <dgm:cxn modelId="{CECD9882-E01F-45B1-A95D-4E0F5BE0C35F}" type="presParOf" srcId="{DCADEA1A-36C1-444A-BD11-7E5C694ED610}" destId="{59511E66-7B11-45D9-BE9B-473217AD9238}" srcOrd="0" destOrd="0" presId="urn:microsoft.com/office/officeart/2005/8/layout/orgChart1"/>
    <dgm:cxn modelId="{065938B0-D2DD-49AE-B33B-DAE5BED7C6A3}" type="presParOf" srcId="{59511E66-7B11-45D9-BE9B-473217AD9238}" destId="{58402C12-1B4B-42A8-A39C-B621D70293BE}" srcOrd="0" destOrd="0" presId="urn:microsoft.com/office/officeart/2005/8/layout/orgChart1"/>
    <dgm:cxn modelId="{33E42EE2-03B1-424E-AB7A-76D6223E0808}" type="presParOf" srcId="{59511E66-7B11-45D9-BE9B-473217AD9238}" destId="{2C89133D-5F9F-4AA7-BE97-DB20DABD6B7D}" srcOrd="1" destOrd="0" presId="urn:microsoft.com/office/officeart/2005/8/layout/orgChart1"/>
    <dgm:cxn modelId="{8B761930-721E-41E4-BF87-CDD1823C628F}" type="presParOf" srcId="{DCADEA1A-36C1-444A-BD11-7E5C694ED610}" destId="{5798AB41-A423-4DAB-8B32-D387CC494589}" srcOrd="1" destOrd="0" presId="urn:microsoft.com/office/officeart/2005/8/layout/orgChart1"/>
    <dgm:cxn modelId="{E80002C3-6DA8-4D5B-BF22-CD37EAE464F4}" type="presParOf" srcId="{DCADEA1A-36C1-444A-BD11-7E5C694ED610}" destId="{BAE036FF-43E7-406D-B633-7664AD0CAC75}" srcOrd="2" destOrd="0" presId="urn:microsoft.com/office/officeart/2005/8/layout/orgChart1"/>
    <dgm:cxn modelId="{44C65606-DA28-4787-B3A4-7E8AA07B1CF0}" type="presParOf" srcId="{81B52C5E-08D7-40F7-A355-BE836407CAD6}" destId="{EC97CC58-FBB3-44FE-B5FC-210DDFD84042}" srcOrd="4" destOrd="0" presId="urn:microsoft.com/office/officeart/2005/8/layout/orgChart1"/>
    <dgm:cxn modelId="{559C4A82-BC9B-4A40-9B3C-2B6EA800047D}" type="presParOf" srcId="{81B52C5E-08D7-40F7-A355-BE836407CAD6}" destId="{D486E687-450A-4E70-92F1-85C5BA0A08E6}" srcOrd="5" destOrd="0" presId="urn:microsoft.com/office/officeart/2005/8/layout/orgChart1"/>
    <dgm:cxn modelId="{4B101D77-F15A-4FDA-B9B8-A8EDFF500A69}" type="presParOf" srcId="{D486E687-450A-4E70-92F1-85C5BA0A08E6}" destId="{1714F264-605C-4448-BAB9-1711F6461A9D}" srcOrd="0" destOrd="0" presId="urn:microsoft.com/office/officeart/2005/8/layout/orgChart1"/>
    <dgm:cxn modelId="{C4B609E9-730F-4CD5-B4CD-2F5AE4C82970}" type="presParOf" srcId="{1714F264-605C-4448-BAB9-1711F6461A9D}" destId="{B298BBF2-71CF-4ADF-91BA-BFDBC7D88873}" srcOrd="0" destOrd="0" presId="urn:microsoft.com/office/officeart/2005/8/layout/orgChart1"/>
    <dgm:cxn modelId="{25407544-C227-4617-A6B0-7FFD92AE6AD6}" type="presParOf" srcId="{1714F264-605C-4448-BAB9-1711F6461A9D}" destId="{13EFFCEB-3662-40D6-80B5-0D7523FEDC43}" srcOrd="1" destOrd="0" presId="urn:microsoft.com/office/officeart/2005/8/layout/orgChart1"/>
    <dgm:cxn modelId="{926F2063-73FE-432A-8081-9394973862BD}" type="presParOf" srcId="{D486E687-450A-4E70-92F1-85C5BA0A08E6}" destId="{F3E915B3-6815-47D7-8827-CB7DADFC15F8}" srcOrd="1" destOrd="0" presId="urn:microsoft.com/office/officeart/2005/8/layout/orgChart1"/>
    <dgm:cxn modelId="{37078AD5-CC0C-4334-81E8-65BEA4680A15}" type="presParOf" srcId="{D486E687-450A-4E70-92F1-85C5BA0A08E6}" destId="{B2ACF37E-E139-46AA-886A-F4B72770D62E}" srcOrd="2" destOrd="0" presId="urn:microsoft.com/office/officeart/2005/8/layout/orgChart1"/>
    <dgm:cxn modelId="{B54203C0-C4A0-41E6-9EFA-20E708FEFFCF}" type="presParOf" srcId="{9216DD83-D7A9-4C12-BE7C-37D15E872499}" destId="{4733066B-BBC9-4523-BA87-E848BAC67290}" srcOrd="2" destOrd="0" presId="urn:microsoft.com/office/officeart/2005/8/layout/orgChart1"/>
    <dgm:cxn modelId="{7C2DAD02-4FAD-4BEE-8950-5240F79744CE}" type="presParOf" srcId="{3D5C4A3D-76B8-4005-A17E-CD5F539395E4}" destId="{2C377087-1DAD-43F9-AD7B-A8AB9BEB74CA}" srcOrd="2" destOrd="0" presId="urn:microsoft.com/office/officeart/2005/8/layout/orgChart1"/>
    <dgm:cxn modelId="{E02E41F8-DDE8-404B-BCB1-820E4D41E304}" type="presParOf" srcId="{013D3208-2610-49CF-9B2D-C3575057D30E}" destId="{E0247756-E640-4A86-BFEF-B2471889F7A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FB0C0-DE13-4A3D-A696-9B1439645A52}">
      <dsp:nvSpPr>
        <dsp:cNvPr id="0" name=""/>
        <dsp:cNvSpPr/>
      </dsp:nvSpPr>
      <dsp:spPr>
        <a:xfrm>
          <a:off x="1752781" y="323011"/>
          <a:ext cx="4174303" cy="4174303"/>
        </a:xfrm>
        <a:prstGeom prst="pie">
          <a:avLst>
            <a:gd name="adj1" fmla="val 16200000"/>
            <a:gd name="adj2" fmla="val 18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altLang="zh-TW" sz="3300" kern="1200" dirty="0"/>
            <a:t>Package</a:t>
          </a:r>
        </a:p>
        <a:p>
          <a:pPr lvl="0" algn="ctr" defTabSz="1466850">
            <a:lnSpc>
              <a:spcPct val="90000"/>
            </a:lnSpc>
            <a:spcBef>
              <a:spcPct val="0"/>
            </a:spcBef>
            <a:spcAft>
              <a:spcPct val="35000"/>
            </a:spcAft>
          </a:pPr>
          <a:endParaRPr lang="zh-TW" altLang="en-US" sz="3300" kern="1200" dirty="0"/>
        </a:p>
      </dsp:txBody>
      <dsp:txXfrm>
        <a:off x="3952739" y="1207566"/>
        <a:ext cx="1490822" cy="1242352"/>
      </dsp:txXfrm>
    </dsp:sp>
    <dsp:sp modelId="{F7749D2E-23FC-452C-98CD-61DDF6ABFFD1}">
      <dsp:nvSpPr>
        <dsp:cNvPr id="0" name=""/>
        <dsp:cNvSpPr/>
      </dsp:nvSpPr>
      <dsp:spPr>
        <a:xfrm>
          <a:off x="1666811" y="472093"/>
          <a:ext cx="4174303" cy="4174303"/>
        </a:xfrm>
        <a:prstGeom prst="pie">
          <a:avLst>
            <a:gd name="adj1" fmla="val 1800000"/>
            <a:gd name="adj2" fmla="val 9000000"/>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ts val="0"/>
            </a:spcAft>
          </a:pPr>
          <a:r>
            <a:rPr lang="en-US" altLang="zh-TW" sz="3100" kern="1200" dirty="0"/>
            <a:t>Other</a:t>
          </a:r>
        </a:p>
        <a:p>
          <a:pPr lvl="0" algn="ctr" defTabSz="1377950">
            <a:lnSpc>
              <a:spcPct val="90000"/>
            </a:lnSpc>
            <a:spcBef>
              <a:spcPct val="0"/>
            </a:spcBef>
            <a:spcAft>
              <a:spcPts val="0"/>
            </a:spcAft>
          </a:pPr>
          <a:r>
            <a:rPr lang="en-US" altLang="zh-TW" sz="1800" kern="1200" dirty="0"/>
            <a:t>(ex. Test, Trimming…)</a:t>
          </a:r>
          <a:endParaRPr lang="zh-TW" altLang="en-US" sz="1800" kern="1200" dirty="0"/>
        </a:p>
      </dsp:txBody>
      <dsp:txXfrm>
        <a:off x="2660693" y="3180421"/>
        <a:ext cx="2236234" cy="1093269"/>
      </dsp:txXfrm>
    </dsp:sp>
    <dsp:sp modelId="{03422625-06F4-4368-861D-1C9A27FC056F}">
      <dsp:nvSpPr>
        <dsp:cNvPr id="0" name=""/>
        <dsp:cNvSpPr/>
      </dsp:nvSpPr>
      <dsp:spPr>
        <a:xfrm>
          <a:off x="1580840" y="323011"/>
          <a:ext cx="4174303" cy="4174303"/>
        </a:xfrm>
        <a:prstGeom prst="pie">
          <a:avLst>
            <a:gd name="adj1" fmla="val 9000000"/>
            <a:gd name="adj2" fmla="val 1620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altLang="zh-TW" sz="3300" kern="1200" dirty="0"/>
            <a:t>Wafer</a:t>
          </a:r>
        </a:p>
        <a:p>
          <a:pPr lvl="0" algn="ctr" defTabSz="1466850">
            <a:lnSpc>
              <a:spcPct val="90000"/>
            </a:lnSpc>
            <a:spcBef>
              <a:spcPct val="0"/>
            </a:spcBef>
            <a:spcAft>
              <a:spcPct val="35000"/>
            </a:spcAft>
          </a:pPr>
          <a:endParaRPr lang="zh-TW" altLang="en-US" sz="3300" kern="1200" dirty="0"/>
        </a:p>
      </dsp:txBody>
      <dsp:txXfrm>
        <a:off x="2064363" y="1207566"/>
        <a:ext cx="1490822" cy="1242352"/>
      </dsp:txXfrm>
    </dsp:sp>
    <dsp:sp modelId="{6BE96B10-6CC5-4364-99B2-12BDBDEA90D6}">
      <dsp:nvSpPr>
        <dsp:cNvPr id="0" name=""/>
        <dsp:cNvSpPr/>
      </dsp:nvSpPr>
      <dsp:spPr>
        <a:xfrm>
          <a:off x="1494717" y="64602"/>
          <a:ext cx="4691122" cy="4691122"/>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EDF1455-00F0-4E48-8643-6378C996A477}">
      <dsp:nvSpPr>
        <dsp:cNvPr id="0" name=""/>
        <dsp:cNvSpPr/>
      </dsp:nvSpPr>
      <dsp:spPr>
        <a:xfrm>
          <a:off x="1408401" y="213420"/>
          <a:ext cx="4691122" cy="4691122"/>
        </a:xfrm>
        <a:prstGeom prst="circularArrow">
          <a:avLst>
            <a:gd name="adj1" fmla="val 5085"/>
            <a:gd name="adj2" fmla="val 327528"/>
            <a:gd name="adj3" fmla="val 8671970"/>
            <a:gd name="adj4" fmla="val 1800502"/>
            <a:gd name="adj5" fmla="val 5932"/>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54E813-07A7-4346-AF02-DFC42DC6B4DC}">
      <dsp:nvSpPr>
        <dsp:cNvPr id="0" name=""/>
        <dsp:cNvSpPr/>
      </dsp:nvSpPr>
      <dsp:spPr>
        <a:xfrm>
          <a:off x="1322086" y="64602"/>
          <a:ext cx="4691122" cy="4691122"/>
        </a:xfrm>
        <a:prstGeom prst="circularArrow">
          <a:avLst>
            <a:gd name="adj1" fmla="val 5085"/>
            <a:gd name="adj2" fmla="val 327528"/>
            <a:gd name="adj3" fmla="val 15873039"/>
            <a:gd name="adj4" fmla="val 9000000"/>
            <a:gd name="adj5" fmla="val 5932"/>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7CC58-FBB3-44FE-B5FC-210DDFD84042}">
      <dsp:nvSpPr>
        <dsp:cNvPr id="0" name=""/>
        <dsp:cNvSpPr/>
      </dsp:nvSpPr>
      <dsp:spPr>
        <a:xfrm>
          <a:off x="10331859" y="4422323"/>
          <a:ext cx="638177" cy="1216371"/>
        </a:xfrm>
        <a:custGeom>
          <a:avLst/>
          <a:gdLst/>
          <a:ahLst/>
          <a:cxnLst/>
          <a:rect l="0" t="0" r="0" b="0"/>
          <a:pathLst>
            <a:path>
              <a:moveTo>
                <a:pt x="0" y="0"/>
              </a:moveTo>
              <a:lnTo>
                <a:pt x="0" y="1216371"/>
              </a:lnTo>
              <a:lnTo>
                <a:pt x="638177" y="121637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C84A79-354D-4D15-9847-B7E39D72EA15}">
      <dsp:nvSpPr>
        <dsp:cNvPr id="0" name=""/>
        <dsp:cNvSpPr/>
      </dsp:nvSpPr>
      <dsp:spPr>
        <a:xfrm>
          <a:off x="10331859" y="4422323"/>
          <a:ext cx="615049" cy="784339"/>
        </a:xfrm>
        <a:custGeom>
          <a:avLst/>
          <a:gdLst/>
          <a:ahLst/>
          <a:cxnLst/>
          <a:rect l="0" t="0" r="0" b="0"/>
          <a:pathLst>
            <a:path>
              <a:moveTo>
                <a:pt x="0" y="0"/>
              </a:moveTo>
              <a:lnTo>
                <a:pt x="0" y="784339"/>
              </a:lnTo>
              <a:lnTo>
                <a:pt x="615049" y="78433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41BF69-91CE-47D0-9AAD-003866E72443}">
      <dsp:nvSpPr>
        <dsp:cNvPr id="0" name=""/>
        <dsp:cNvSpPr/>
      </dsp:nvSpPr>
      <dsp:spPr>
        <a:xfrm>
          <a:off x="10331859" y="4422323"/>
          <a:ext cx="617012" cy="355026"/>
        </a:xfrm>
        <a:custGeom>
          <a:avLst/>
          <a:gdLst/>
          <a:ahLst/>
          <a:cxnLst/>
          <a:rect l="0" t="0" r="0" b="0"/>
          <a:pathLst>
            <a:path>
              <a:moveTo>
                <a:pt x="0" y="0"/>
              </a:moveTo>
              <a:lnTo>
                <a:pt x="0" y="355026"/>
              </a:lnTo>
              <a:lnTo>
                <a:pt x="617012" y="35502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E2898F-DCA3-43A3-AFF6-5EC58F8F7F17}">
      <dsp:nvSpPr>
        <dsp:cNvPr id="0" name=""/>
        <dsp:cNvSpPr/>
      </dsp:nvSpPr>
      <dsp:spPr>
        <a:xfrm>
          <a:off x="10802743" y="1947073"/>
          <a:ext cx="338006" cy="2142594"/>
        </a:xfrm>
        <a:custGeom>
          <a:avLst/>
          <a:gdLst/>
          <a:ahLst/>
          <a:cxnLst/>
          <a:rect l="0" t="0" r="0" b="0"/>
          <a:pathLst>
            <a:path>
              <a:moveTo>
                <a:pt x="338006" y="0"/>
              </a:moveTo>
              <a:lnTo>
                <a:pt x="338006" y="2048943"/>
              </a:lnTo>
              <a:lnTo>
                <a:pt x="0" y="2048943"/>
              </a:lnTo>
              <a:lnTo>
                <a:pt x="0" y="214259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958B8B-A78F-4AAE-B551-62DC1EF751ED}">
      <dsp:nvSpPr>
        <dsp:cNvPr id="0" name=""/>
        <dsp:cNvSpPr/>
      </dsp:nvSpPr>
      <dsp:spPr>
        <a:xfrm>
          <a:off x="11140750" y="1947073"/>
          <a:ext cx="804593" cy="1512390"/>
        </a:xfrm>
        <a:custGeom>
          <a:avLst/>
          <a:gdLst/>
          <a:ahLst/>
          <a:cxnLst/>
          <a:rect l="0" t="0" r="0" b="0"/>
          <a:pathLst>
            <a:path>
              <a:moveTo>
                <a:pt x="0" y="0"/>
              </a:moveTo>
              <a:lnTo>
                <a:pt x="0" y="1418738"/>
              </a:lnTo>
              <a:lnTo>
                <a:pt x="804593" y="1418738"/>
              </a:lnTo>
              <a:lnTo>
                <a:pt x="804593" y="151239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BB490-C20C-4405-9C2F-A2960886110F}">
      <dsp:nvSpPr>
        <dsp:cNvPr id="0" name=""/>
        <dsp:cNvSpPr/>
      </dsp:nvSpPr>
      <dsp:spPr>
        <a:xfrm>
          <a:off x="10487324" y="1947073"/>
          <a:ext cx="653425" cy="1576193"/>
        </a:xfrm>
        <a:custGeom>
          <a:avLst/>
          <a:gdLst/>
          <a:ahLst/>
          <a:cxnLst/>
          <a:rect l="0" t="0" r="0" b="0"/>
          <a:pathLst>
            <a:path>
              <a:moveTo>
                <a:pt x="653425" y="0"/>
              </a:moveTo>
              <a:lnTo>
                <a:pt x="653425" y="1482542"/>
              </a:lnTo>
              <a:lnTo>
                <a:pt x="0" y="1482542"/>
              </a:lnTo>
              <a:lnTo>
                <a:pt x="0" y="157619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937768-3B43-4A53-A859-2FD653D9A662}">
      <dsp:nvSpPr>
        <dsp:cNvPr id="0" name=""/>
        <dsp:cNvSpPr/>
      </dsp:nvSpPr>
      <dsp:spPr>
        <a:xfrm>
          <a:off x="10464928" y="1947073"/>
          <a:ext cx="675821" cy="824558"/>
        </a:xfrm>
        <a:custGeom>
          <a:avLst/>
          <a:gdLst/>
          <a:ahLst/>
          <a:cxnLst/>
          <a:rect l="0" t="0" r="0" b="0"/>
          <a:pathLst>
            <a:path>
              <a:moveTo>
                <a:pt x="675821" y="0"/>
              </a:moveTo>
              <a:lnTo>
                <a:pt x="675821" y="730906"/>
              </a:lnTo>
              <a:lnTo>
                <a:pt x="0" y="730906"/>
              </a:lnTo>
              <a:lnTo>
                <a:pt x="0" y="82455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2BC7B5-988A-403F-8426-EDE8956CAA3F}">
      <dsp:nvSpPr>
        <dsp:cNvPr id="0" name=""/>
        <dsp:cNvSpPr/>
      </dsp:nvSpPr>
      <dsp:spPr>
        <a:xfrm>
          <a:off x="11140750" y="1947073"/>
          <a:ext cx="774512" cy="815425"/>
        </a:xfrm>
        <a:custGeom>
          <a:avLst/>
          <a:gdLst/>
          <a:ahLst/>
          <a:cxnLst/>
          <a:rect l="0" t="0" r="0" b="0"/>
          <a:pathLst>
            <a:path>
              <a:moveTo>
                <a:pt x="0" y="0"/>
              </a:moveTo>
              <a:lnTo>
                <a:pt x="0" y="721773"/>
              </a:lnTo>
              <a:lnTo>
                <a:pt x="774512" y="721773"/>
              </a:lnTo>
              <a:lnTo>
                <a:pt x="774512" y="81542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A8883F-50FB-4B59-ACCE-1F479ACCE6DE}">
      <dsp:nvSpPr>
        <dsp:cNvPr id="0" name=""/>
        <dsp:cNvSpPr/>
      </dsp:nvSpPr>
      <dsp:spPr>
        <a:xfrm>
          <a:off x="6586059" y="1248244"/>
          <a:ext cx="4554690" cy="252868"/>
        </a:xfrm>
        <a:custGeom>
          <a:avLst/>
          <a:gdLst/>
          <a:ahLst/>
          <a:cxnLst/>
          <a:rect l="0" t="0" r="0" b="0"/>
          <a:pathLst>
            <a:path>
              <a:moveTo>
                <a:pt x="0" y="0"/>
              </a:moveTo>
              <a:lnTo>
                <a:pt x="0" y="159216"/>
              </a:lnTo>
              <a:lnTo>
                <a:pt x="4554690" y="159216"/>
              </a:lnTo>
              <a:lnTo>
                <a:pt x="4554690" y="2528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FB0F9E-494E-4D68-89A4-101320EFC9A7}">
      <dsp:nvSpPr>
        <dsp:cNvPr id="0" name=""/>
        <dsp:cNvSpPr/>
      </dsp:nvSpPr>
      <dsp:spPr>
        <a:xfrm>
          <a:off x="6586059" y="1248244"/>
          <a:ext cx="2628141" cy="260449"/>
        </a:xfrm>
        <a:custGeom>
          <a:avLst/>
          <a:gdLst/>
          <a:ahLst/>
          <a:cxnLst/>
          <a:rect l="0" t="0" r="0" b="0"/>
          <a:pathLst>
            <a:path>
              <a:moveTo>
                <a:pt x="0" y="0"/>
              </a:moveTo>
              <a:lnTo>
                <a:pt x="0" y="166798"/>
              </a:lnTo>
              <a:lnTo>
                <a:pt x="2628141" y="166798"/>
              </a:lnTo>
              <a:lnTo>
                <a:pt x="2628141" y="26044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BB83E-755C-489D-BAF3-D641F7D4F91E}">
      <dsp:nvSpPr>
        <dsp:cNvPr id="0" name=""/>
        <dsp:cNvSpPr/>
      </dsp:nvSpPr>
      <dsp:spPr>
        <a:xfrm>
          <a:off x="7263672" y="1947073"/>
          <a:ext cx="362744" cy="2448720"/>
        </a:xfrm>
        <a:custGeom>
          <a:avLst/>
          <a:gdLst/>
          <a:ahLst/>
          <a:cxnLst/>
          <a:rect l="0" t="0" r="0" b="0"/>
          <a:pathLst>
            <a:path>
              <a:moveTo>
                <a:pt x="0" y="0"/>
              </a:moveTo>
              <a:lnTo>
                <a:pt x="0" y="2448720"/>
              </a:lnTo>
              <a:lnTo>
                <a:pt x="362744" y="2448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10C651-20EC-4683-9115-6C762498530C}">
      <dsp:nvSpPr>
        <dsp:cNvPr id="0" name=""/>
        <dsp:cNvSpPr/>
      </dsp:nvSpPr>
      <dsp:spPr>
        <a:xfrm>
          <a:off x="7263672" y="1947073"/>
          <a:ext cx="353075" cy="1846530"/>
        </a:xfrm>
        <a:custGeom>
          <a:avLst/>
          <a:gdLst/>
          <a:ahLst/>
          <a:cxnLst/>
          <a:rect l="0" t="0" r="0" b="0"/>
          <a:pathLst>
            <a:path>
              <a:moveTo>
                <a:pt x="0" y="0"/>
              </a:moveTo>
              <a:lnTo>
                <a:pt x="0" y="1846530"/>
              </a:lnTo>
              <a:lnTo>
                <a:pt x="353075" y="184653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0192B2-1075-479D-A606-8A2FCFE761D0}">
      <dsp:nvSpPr>
        <dsp:cNvPr id="0" name=""/>
        <dsp:cNvSpPr/>
      </dsp:nvSpPr>
      <dsp:spPr>
        <a:xfrm>
          <a:off x="7263672" y="1947073"/>
          <a:ext cx="353075" cy="1271286"/>
        </a:xfrm>
        <a:custGeom>
          <a:avLst/>
          <a:gdLst/>
          <a:ahLst/>
          <a:cxnLst/>
          <a:rect l="0" t="0" r="0" b="0"/>
          <a:pathLst>
            <a:path>
              <a:moveTo>
                <a:pt x="0" y="0"/>
              </a:moveTo>
              <a:lnTo>
                <a:pt x="0" y="1271286"/>
              </a:lnTo>
              <a:lnTo>
                <a:pt x="353075" y="127128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BAD487-814C-43E6-9390-22F42D28E157}">
      <dsp:nvSpPr>
        <dsp:cNvPr id="0" name=""/>
        <dsp:cNvSpPr/>
      </dsp:nvSpPr>
      <dsp:spPr>
        <a:xfrm>
          <a:off x="6586059" y="1248244"/>
          <a:ext cx="1140983" cy="252868"/>
        </a:xfrm>
        <a:custGeom>
          <a:avLst/>
          <a:gdLst/>
          <a:ahLst/>
          <a:cxnLst/>
          <a:rect l="0" t="0" r="0" b="0"/>
          <a:pathLst>
            <a:path>
              <a:moveTo>
                <a:pt x="0" y="0"/>
              </a:moveTo>
              <a:lnTo>
                <a:pt x="0" y="159216"/>
              </a:lnTo>
              <a:lnTo>
                <a:pt x="1140983" y="159216"/>
              </a:lnTo>
              <a:lnTo>
                <a:pt x="1140983" y="2528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38652F-5F3A-4943-A643-FDA3336C7E8A}">
      <dsp:nvSpPr>
        <dsp:cNvPr id="0" name=""/>
        <dsp:cNvSpPr/>
      </dsp:nvSpPr>
      <dsp:spPr>
        <a:xfrm>
          <a:off x="6266736" y="1248244"/>
          <a:ext cx="319323" cy="252868"/>
        </a:xfrm>
        <a:custGeom>
          <a:avLst/>
          <a:gdLst/>
          <a:ahLst/>
          <a:cxnLst/>
          <a:rect l="0" t="0" r="0" b="0"/>
          <a:pathLst>
            <a:path>
              <a:moveTo>
                <a:pt x="319323" y="0"/>
              </a:moveTo>
              <a:lnTo>
                <a:pt x="319323" y="159216"/>
              </a:lnTo>
              <a:lnTo>
                <a:pt x="0" y="159216"/>
              </a:lnTo>
              <a:lnTo>
                <a:pt x="0" y="2528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CD6E0E-9684-4618-A192-8AF1DDBBFA34}">
      <dsp:nvSpPr>
        <dsp:cNvPr id="0" name=""/>
        <dsp:cNvSpPr/>
      </dsp:nvSpPr>
      <dsp:spPr>
        <a:xfrm>
          <a:off x="4846156" y="1248244"/>
          <a:ext cx="1739903" cy="252868"/>
        </a:xfrm>
        <a:custGeom>
          <a:avLst/>
          <a:gdLst/>
          <a:ahLst/>
          <a:cxnLst/>
          <a:rect l="0" t="0" r="0" b="0"/>
          <a:pathLst>
            <a:path>
              <a:moveTo>
                <a:pt x="1739903" y="0"/>
              </a:moveTo>
              <a:lnTo>
                <a:pt x="1739903" y="159216"/>
              </a:lnTo>
              <a:lnTo>
                <a:pt x="0" y="159216"/>
              </a:lnTo>
              <a:lnTo>
                <a:pt x="0" y="2528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192FB6-3EE2-4191-B176-2A24F49E1D7A}">
      <dsp:nvSpPr>
        <dsp:cNvPr id="0" name=""/>
        <dsp:cNvSpPr/>
      </dsp:nvSpPr>
      <dsp:spPr>
        <a:xfrm>
          <a:off x="3347831" y="1248244"/>
          <a:ext cx="3238228" cy="252872"/>
        </a:xfrm>
        <a:custGeom>
          <a:avLst/>
          <a:gdLst/>
          <a:ahLst/>
          <a:cxnLst/>
          <a:rect l="0" t="0" r="0" b="0"/>
          <a:pathLst>
            <a:path>
              <a:moveTo>
                <a:pt x="3238228" y="0"/>
              </a:moveTo>
              <a:lnTo>
                <a:pt x="3238228" y="159221"/>
              </a:lnTo>
              <a:lnTo>
                <a:pt x="0" y="159221"/>
              </a:lnTo>
              <a:lnTo>
                <a:pt x="0" y="25287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D8D01C-FCD6-4742-A012-794F736DB417}">
      <dsp:nvSpPr>
        <dsp:cNvPr id="0" name=""/>
        <dsp:cNvSpPr/>
      </dsp:nvSpPr>
      <dsp:spPr>
        <a:xfrm>
          <a:off x="1864999" y="1248244"/>
          <a:ext cx="4721060" cy="252868"/>
        </a:xfrm>
        <a:custGeom>
          <a:avLst/>
          <a:gdLst/>
          <a:ahLst/>
          <a:cxnLst/>
          <a:rect l="0" t="0" r="0" b="0"/>
          <a:pathLst>
            <a:path>
              <a:moveTo>
                <a:pt x="4721060" y="0"/>
              </a:moveTo>
              <a:lnTo>
                <a:pt x="4721060" y="159216"/>
              </a:lnTo>
              <a:lnTo>
                <a:pt x="0" y="159216"/>
              </a:lnTo>
              <a:lnTo>
                <a:pt x="0" y="2528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2D96B-97AA-46C4-9E94-DA614B5892C0}">
      <dsp:nvSpPr>
        <dsp:cNvPr id="0" name=""/>
        <dsp:cNvSpPr/>
      </dsp:nvSpPr>
      <dsp:spPr>
        <a:xfrm>
          <a:off x="4760935" y="767414"/>
          <a:ext cx="3650249" cy="48083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zh-TW" sz="2400" b="1" kern="1200" dirty="0" smtClean="0">
              <a:latin typeface="Arial" panose="020B0604020202020204" pitchFamily="34" charset="0"/>
              <a:ea typeface="微軟正黑體" panose="020B0604030504040204" pitchFamily="34" charset="-120"/>
              <a:cs typeface="Arial" panose="020B0604020202020204" pitchFamily="34" charset="0"/>
            </a:rPr>
            <a:t>3S</a:t>
          </a:r>
          <a:r>
            <a:rPr lang="zh-TW" altLang="en-US" sz="2400" b="1" kern="12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2400" b="1" kern="1200" dirty="0" smtClean="0">
              <a:latin typeface="Arial" panose="020B0604020202020204" pitchFamily="34" charset="0"/>
              <a:ea typeface="微軟正黑體" panose="020B0604030504040204" pitchFamily="34" charset="-120"/>
              <a:cs typeface="Arial" panose="020B0604020202020204" pitchFamily="34" charset="0"/>
            </a:rPr>
            <a:t>Product Application</a:t>
          </a:r>
          <a:endParaRPr lang="zh-TW" altLang="en-US" sz="2400" b="1" kern="1200" dirty="0">
            <a:latin typeface="微軟正黑體" panose="020B0604030504040204" pitchFamily="34" charset="-120"/>
            <a:ea typeface="微軟正黑體" panose="020B0604030504040204" pitchFamily="34" charset="-120"/>
          </a:endParaRPr>
        </a:p>
      </dsp:txBody>
      <dsp:txXfrm>
        <a:off x="4760935" y="767414"/>
        <a:ext cx="3650249" cy="480830"/>
      </dsp:txXfrm>
    </dsp:sp>
    <dsp:sp modelId="{6F77DE89-1115-489C-A920-BCE41838812A}">
      <dsp:nvSpPr>
        <dsp:cNvPr id="0" name=""/>
        <dsp:cNvSpPr/>
      </dsp:nvSpPr>
      <dsp:spPr>
        <a:xfrm>
          <a:off x="1285785" y="1501112"/>
          <a:ext cx="1158426" cy="445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b="1" kern="1200"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Mobile Phone</a:t>
          </a:r>
          <a:endParaRPr lang="zh-TW" altLang="en-US" sz="16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1285785" y="1501112"/>
        <a:ext cx="1158426" cy="445960"/>
      </dsp:txXfrm>
    </dsp:sp>
    <dsp:sp modelId="{36E7757C-7CB5-4845-B5CD-7E5D1ADE903A}">
      <dsp:nvSpPr>
        <dsp:cNvPr id="0" name=""/>
        <dsp:cNvSpPr/>
      </dsp:nvSpPr>
      <dsp:spPr>
        <a:xfrm>
          <a:off x="2598666" y="1501117"/>
          <a:ext cx="1498329" cy="445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b="1" kern="1200"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Notebook</a:t>
          </a:r>
          <a:endParaRPr lang="zh-TW" altLang="en-US" sz="16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2598666" y="1501117"/>
        <a:ext cx="1498329" cy="445960"/>
      </dsp:txXfrm>
    </dsp:sp>
    <dsp:sp modelId="{C1BCBA7A-3121-4EF7-A072-06B7AC3292C0}">
      <dsp:nvSpPr>
        <dsp:cNvPr id="0" name=""/>
        <dsp:cNvSpPr/>
      </dsp:nvSpPr>
      <dsp:spPr>
        <a:xfrm>
          <a:off x="4266942" y="1501112"/>
          <a:ext cx="1158426" cy="445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b="1" kern="1200" dirty="0" smtClean="0">
              <a:latin typeface="Arial" panose="020B0604020202020204" pitchFamily="34" charset="0"/>
              <a:ea typeface="微軟正黑體" panose="020B0604030504040204" pitchFamily="34" charset="-120"/>
              <a:cs typeface="Arial" panose="020B0604020202020204" pitchFamily="34" charset="0"/>
            </a:rPr>
            <a:t>Hearing Aids</a:t>
          </a:r>
          <a:endParaRPr lang="zh-TW" altLang="en-US" sz="16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4266942" y="1501112"/>
        <a:ext cx="1158426" cy="445960"/>
      </dsp:txXfrm>
    </dsp:sp>
    <dsp:sp modelId="{C6B8F016-05EB-4FDF-8800-5D35AC5A1097}">
      <dsp:nvSpPr>
        <dsp:cNvPr id="0" name=""/>
        <dsp:cNvSpPr/>
      </dsp:nvSpPr>
      <dsp:spPr>
        <a:xfrm>
          <a:off x="5687523" y="1501112"/>
          <a:ext cx="1158426" cy="445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b="1" kern="1200" dirty="0" smtClean="0">
              <a:latin typeface="Arial" panose="020B0604020202020204" pitchFamily="34" charset="0"/>
              <a:ea typeface="微軟正黑體" panose="020B0604030504040204" pitchFamily="34" charset="-120"/>
              <a:cs typeface="Arial" panose="020B0604020202020204" pitchFamily="34" charset="0"/>
            </a:rPr>
            <a:t>Automotive</a:t>
          </a:r>
          <a:endParaRPr lang="zh-TW" altLang="en-US" sz="16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5687523" y="1501112"/>
        <a:ext cx="1158426" cy="445960"/>
      </dsp:txXfrm>
    </dsp:sp>
    <dsp:sp modelId="{46C9C840-0DB1-4BA7-8842-DB7804A6F88D}">
      <dsp:nvSpPr>
        <dsp:cNvPr id="0" name=""/>
        <dsp:cNvSpPr/>
      </dsp:nvSpPr>
      <dsp:spPr>
        <a:xfrm>
          <a:off x="7147829" y="1501112"/>
          <a:ext cx="1158426" cy="445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b="1" kern="1200" dirty="0" smtClean="0">
              <a:latin typeface="Arial" panose="020B0604020202020204" pitchFamily="34" charset="0"/>
              <a:ea typeface="微軟正黑體" panose="020B0604030504040204" pitchFamily="34" charset="-120"/>
              <a:cs typeface="Arial" panose="020B0604020202020204" pitchFamily="34" charset="0"/>
            </a:rPr>
            <a:t>Headset</a:t>
          </a:r>
          <a:endParaRPr lang="zh-TW" altLang="en-US" sz="16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7147829" y="1501112"/>
        <a:ext cx="1158426" cy="445960"/>
      </dsp:txXfrm>
    </dsp:sp>
    <dsp:sp modelId="{7B9DE689-9722-4CC7-AFEA-D6F804F7F2EB}">
      <dsp:nvSpPr>
        <dsp:cNvPr id="0" name=""/>
        <dsp:cNvSpPr/>
      </dsp:nvSpPr>
      <dsp:spPr>
        <a:xfrm>
          <a:off x="7616748" y="2995379"/>
          <a:ext cx="891920" cy="4459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Arial" panose="020B0604020202020204" pitchFamily="34" charset="0"/>
              <a:ea typeface="微軟正黑體" panose="020B0604030504040204" pitchFamily="34" charset="-120"/>
              <a:cs typeface="Arial" panose="020B0604020202020204" pitchFamily="34" charset="0"/>
            </a:rPr>
            <a:t>Talking</a:t>
          </a:r>
          <a:endParaRPr lang="zh-TW" altLang="en-US" sz="1800" b="1" kern="1200" dirty="0">
            <a:latin typeface="微軟正黑體" panose="020B0604030504040204" pitchFamily="34" charset="-120"/>
            <a:ea typeface="微軟正黑體" panose="020B0604030504040204" pitchFamily="34" charset="-120"/>
          </a:endParaRPr>
        </a:p>
      </dsp:txBody>
      <dsp:txXfrm>
        <a:off x="7616748" y="2995379"/>
        <a:ext cx="891920" cy="445960"/>
      </dsp:txXfrm>
    </dsp:sp>
    <dsp:sp modelId="{DD7AECB4-6150-4D31-991D-9FC1BD9DAE27}">
      <dsp:nvSpPr>
        <dsp:cNvPr id="0" name=""/>
        <dsp:cNvSpPr/>
      </dsp:nvSpPr>
      <dsp:spPr>
        <a:xfrm>
          <a:off x="7616748" y="3570623"/>
          <a:ext cx="891920" cy="4459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Arial" panose="020B0604020202020204" pitchFamily="34" charset="0"/>
              <a:ea typeface="微軟正黑體" panose="020B0604030504040204" pitchFamily="34" charset="-120"/>
              <a:cs typeface="Arial" panose="020B0604020202020204" pitchFamily="34" charset="0"/>
            </a:rPr>
            <a:t>ANC</a:t>
          </a:r>
          <a:endParaRPr lang="zh-TW" altLang="en-US" sz="18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7616748" y="3570623"/>
        <a:ext cx="891920" cy="445960"/>
      </dsp:txXfrm>
    </dsp:sp>
    <dsp:sp modelId="{91A61367-F469-492F-87A5-E615C093C2B7}">
      <dsp:nvSpPr>
        <dsp:cNvPr id="0" name=""/>
        <dsp:cNvSpPr/>
      </dsp:nvSpPr>
      <dsp:spPr>
        <a:xfrm>
          <a:off x="7626416" y="4172812"/>
          <a:ext cx="891920" cy="44596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TW" sz="1800" b="1" kern="1200" dirty="0" smtClean="0">
              <a:latin typeface="Arial" panose="020B0604020202020204" pitchFamily="34" charset="0"/>
              <a:ea typeface="微軟正黑體" panose="020B0604030504040204" pitchFamily="34" charset="-120"/>
              <a:cs typeface="Arial" panose="020B0604020202020204" pitchFamily="34" charset="0"/>
            </a:rPr>
            <a:t>ENC</a:t>
          </a:r>
          <a:endParaRPr lang="zh-TW" altLang="en-US" sz="18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7626416" y="4172812"/>
        <a:ext cx="891920" cy="445960"/>
      </dsp:txXfrm>
    </dsp:sp>
    <dsp:sp modelId="{63B81AB3-C7D0-4686-A6BD-40E922D41EC6}">
      <dsp:nvSpPr>
        <dsp:cNvPr id="0" name=""/>
        <dsp:cNvSpPr/>
      </dsp:nvSpPr>
      <dsp:spPr>
        <a:xfrm>
          <a:off x="8554166" y="1508694"/>
          <a:ext cx="1320069" cy="445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b="1" kern="1200" dirty="0" smtClean="0">
              <a:latin typeface="Arial" panose="020B0604020202020204" pitchFamily="34" charset="0"/>
              <a:ea typeface="微軟正黑體" panose="020B0604030504040204" pitchFamily="34" charset="-120"/>
              <a:cs typeface="Arial" panose="020B0604020202020204" pitchFamily="34" charset="0"/>
            </a:rPr>
            <a:t>Surveillance</a:t>
          </a:r>
          <a:endParaRPr lang="zh-TW" altLang="en-US" sz="16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8554166" y="1508694"/>
        <a:ext cx="1320069" cy="445960"/>
      </dsp:txXfrm>
    </dsp:sp>
    <dsp:sp modelId="{2C12251B-9917-4D27-AC42-37DAE618A0E8}">
      <dsp:nvSpPr>
        <dsp:cNvPr id="0" name=""/>
        <dsp:cNvSpPr/>
      </dsp:nvSpPr>
      <dsp:spPr>
        <a:xfrm>
          <a:off x="10561536" y="1501112"/>
          <a:ext cx="1158426" cy="44596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TW" sz="1600" b="1" kern="1200" dirty="0" smtClean="0">
              <a:latin typeface="Arial" panose="020B0604020202020204" pitchFamily="34" charset="0"/>
              <a:ea typeface="微軟正黑體" panose="020B0604030504040204" pitchFamily="34" charset="-120"/>
              <a:cs typeface="Arial" panose="020B0604020202020204" pitchFamily="34" charset="0"/>
            </a:rPr>
            <a:t>Mic Array</a:t>
          </a:r>
          <a:endParaRPr lang="zh-TW" altLang="en-US" sz="16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10561536" y="1501112"/>
        <a:ext cx="1158426" cy="445960"/>
      </dsp:txXfrm>
    </dsp:sp>
    <dsp:sp modelId="{0461EDB6-46AD-4AE4-B318-106BCE30B72A}">
      <dsp:nvSpPr>
        <dsp:cNvPr id="0" name=""/>
        <dsp:cNvSpPr/>
      </dsp:nvSpPr>
      <dsp:spPr>
        <a:xfrm>
          <a:off x="11336567" y="2762498"/>
          <a:ext cx="1157392" cy="5034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Audio Conference</a:t>
          </a:r>
          <a:endParaRPr lang="zh-TW" altLang="en-US" sz="1400" b="1" kern="1200" dirty="0">
            <a:latin typeface="微軟正黑體" panose="020B0604030504040204" pitchFamily="34" charset="-120"/>
            <a:ea typeface="微軟正黑體" panose="020B0604030504040204" pitchFamily="34" charset="-120"/>
          </a:endParaRPr>
        </a:p>
      </dsp:txBody>
      <dsp:txXfrm>
        <a:off x="11336567" y="2762498"/>
        <a:ext cx="1157392" cy="503431"/>
      </dsp:txXfrm>
    </dsp:sp>
    <dsp:sp modelId="{46E5FD29-DDA7-4D91-8B8A-77F233B2A6FD}">
      <dsp:nvSpPr>
        <dsp:cNvPr id="0" name=""/>
        <dsp:cNvSpPr/>
      </dsp:nvSpPr>
      <dsp:spPr>
        <a:xfrm>
          <a:off x="9967405" y="2771631"/>
          <a:ext cx="995044" cy="5705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Smart Speaker</a:t>
          </a:r>
          <a:endParaRPr lang="zh-TW" altLang="en-US" sz="1400" b="1" kern="1200" dirty="0">
            <a:latin typeface="微軟正黑體" panose="020B0604030504040204" pitchFamily="34" charset="-120"/>
            <a:ea typeface="微軟正黑體" panose="020B0604030504040204" pitchFamily="34" charset="-120"/>
          </a:endParaRPr>
        </a:p>
      </dsp:txBody>
      <dsp:txXfrm>
        <a:off x="9967405" y="2771631"/>
        <a:ext cx="995044" cy="570530"/>
      </dsp:txXfrm>
    </dsp:sp>
    <dsp:sp modelId="{7747959C-1968-4AC6-8C2A-C607A05E4CAC}">
      <dsp:nvSpPr>
        <dsp:cNvPr id="0" name=""/>
        <dsp:cNvSpPr/>
      </dsp:nvSpPr>
      <dsp:spPr>
        <a:xfrm>
          <a:off x="10041364" y="3523267"/>
          <a:ext cx="891920" cy="3297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Arial" panose="020B0604020202020204" pitchFamily="34" charset="0"/>
              <a:ea typeface="微軟正黑體" panose="020B0604030504040204" pitchFamily="34" charset="-120"/>
              <a:cs typeface="Arial" panose="020B0604020202020204" pitchFamily="34" charset="0"/>
            </a:rPr>
            <a:t>Smart TV</a:t>
          </a:r>
          <a:endParaRPr lang="zh-TW" altLang="en-US" sz="1400" b="1" kern="1200" dirty="0">
            <a:latin typeface="微軟正黑體" panose="020B0604030504040204" pitchFamily="34" charset="-120"/>
            <a:ea typeface="微軟正黑體" panose="020B0604030504040204" pitchFamily="34" charset="-120"/>
          </a:endParaRPr>
        </a:p>
      </dsp:txBody>
      <dsp:txXfrm>
        <a:off x="10041364" y="3523267"/>
        <a:ext cx="891920" cy="329720"/>
      </dsp:txXfrm>
    </dsp:sp>
    <dsp:sp modelId="{D4EF5439-99AB-40B1-BE19-CB5584A978EA}">
      <dsp:nvSpPr>
        <dsp:cNvPr id="0" name=""/>
        <dsp:cNvSpPr/>
      </dsp:nvSpPr>
      <dsp:spPr>
        <a:xfrm>
          <a:off x="11423511" y="3459463"/>
          <a:ext cx="1043663" cy="4677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Arial" panose="020B0604020202020204" pitchFamily="34" charset="0"/>
              <a:ea typeface="微軟正黑體" panose="020B0604030504040204" pitchFamily="34" charset="-120"/>
              <a:cs typeface="Arial" panose="020B0604020202020204" pitchFamily="34" charset="0"/>
            </a:rPr>
            <a:t>Smart Home</a:t>
          </a:r>
          <a:endParaRPr lang="zh-TW" altLang="en-US" sz="1400" b="1" kern="1200" dirty="0">
            <a:latin typeface="微軟正黑體" panose="020B0604030504040204" pitchFamily="34" charset="-120"/>
            <a:ea typeface="微軟正黑體" panose="020B0604030504040204" pitchFamily="34" charset="-120"/>
          </a:endParaRPr>
        </a:p>
      </dsp:txBody>
      <dsp:txXfrm>
        <a:off x="11423511" y="3459463"/>
        <a:ext cx="1043663" cy="467727"/>
      </dsp:txXfrm>
    </dsp:sp>
    <dsp:sp modelId="{9E7B9F36-9CE6-4C2C-910D-E23227AB5F55}">
      <dsp:nvSpPr>
        <dsp:cNvPr id="0" name=""/>
        <dsp:cNvSpPr/>
      </dsp:nvSpPr>
      <dsp:spPr>
        <a:xfrm>
          <a:off x="10214138" y="4089668"/>
          <a:ext cx="1177210" cy="33265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Arial" panose="020B0604020202020204" pitchFamily="34" charset="0"/>
              <a:ea typeface="微軟正黑體" panose="020B0604030504040204" pitchFamily="34" charset="-120"/>
              <a:cs typeface="Arial" panose="020B0604020202020204" pitchFamily="34" charset="0"/>
            </a:rPr>
            <a:t>AI</a:t>
          </a:r>
          <a:r>
            <a:rPr lang="zh-TW" altLang="en-US" sz="1400" b="1" kern="12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1400" b="1" kern="1200" dirty="0" smtClean="0">
              <a:latin typeface="Arial" panose="020B0604020202020204" pitchFamily="34" charset="0"/>
              <a:ea typeface="微軟正黑體" panose="020B0604030504040204" pitchFamily="34" charset="-120"/>
              <a:cs typeface="Arial" panose="020B0604020202020204" pitchFamily="34" charset="0"/>
            </a:rPr>
            <a:t>Detection</a:t>
          </a:r>
          <a:endParaRPr lang="zh-TW" altLang="en-US" sz="1400" b="1" kern="1200" dirty="0">
            <a:latin typeface="微軟正黑體" panose="020B0604030504040204" pitchFamily="34" charset="-120"/>
            <a:ea typeface="微軟正黑體" panose="020B0604030504040204" pitchFamily="34" charset="-120"/>
          </a:endParaRPr>
        </a:p>
      </dsp:txBody>
      <dsp:txXfrm>
        <a:off x="10214138" y="4089668"/>
        <a:ext cx="1177210" cy="332655"/>
      </dsp:txXfrm>
    </dsp:sp>
    <dsp:sp modelId="{71ACD940-3E43-40A0-8318-8546AF1BB423}">
      <dsp:nvSpPr>
        <dsp:cNvPr id="0" name=""/>
        <dsp:cNvSpPr/>
      </dsp:nvSpPr>
      <dsp:spPr>
        <a:xfrm>
          <a:off x="10948871" y="4619723"/>
          <a:ext cx="1442601" cy="3152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TW" sz="1200" b="1" kern="1200" dirty="0" smtClean="0">
              <a:latin typeface="Arial" panose="020B0604020202020204" pitchFamily="34" charset="0"/>
              <a:ea typeface="微軟正黑體" panose="020B0604030504040204" pitchFamily="34" charset="-120"/>
              <a:cs typeface="Arial" panose="020B0604020202020204" pitchFamily="34" charset="0"/>
            </a:rPr>
            <a:t>Infrasound 5Hz~20Hz</a:t>
          </a:r>
          <a:endParaRPr lang="zh-TW" altLang="en-US" sz="12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10948871" y="4619723"/>
        <a:ext cx="1442601" cy="315253"/>
      </dsp:txXfrm>
    </dsp:sp>
    <dsp:sp modelId="{58402C12-1B4B-42A8-A39C-B621D70293BE}">
      <dsp:nvSpPr>
        <dsp:cNvPr id="0" name=""/>
        <dsp:cNvSpPr/>
      </dsp:nvSpPr>
      <dsp:spPr>
        <a:xfrm>
          <a:off x="10946909" y="5049036"/>
          <a:ext cx="1442601" cy="3152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TW" sz="1200" b="1" kern="1200" dirty="0" smtClean="0">
              <a:latin typeface="Arial" panose="020B0604020202020204" pitchFamily="34" charset="0"/>
              <a:ea typeface="微軟正黑體" panose="020B0604030504040204" pitchFamily="34" charset="-120"/>
              <a:cs typeface="Arial" panose="020B0604020202020204" pitchFamily="34" charset="0"/>
            </a:rPr>
            <a:t>Sound </a:t>
          </a:r>
          <a:r>
            <a:rPr lang="zh-TW" altLang="en-US" sz="1200" b="1" kern="1200" dirty="0" smtClean="0">
              <a:latin typeface="Arial" panose="020B0604020202020204" pitchFamily="34" charset="0"/>
              <a:ea typeface="微軟正黑體" panose="020B0604030504040204" pitchFamily="34" charset="-120"/>
              <a:cs typeface="Arial" panose="020B0604020202020204" pitchFamily="34" charset="0"/>
            </a:rPr>
            <a:t> </a:t>
          </a:r>
          <a:r>
            <a:rPr lang="en-US" altLang="zh-TW" sz="1200" b="1" kern="1200" dirty="0" smtClean="0">
              <a:latin typeface="Arial" panose="020B0604020202020204" pitchFamily="34" charset="0"/>
              <a:ea typeface="微軟正黑體" panose="020B0604030504040204" pitchFamily="34" charset="-120"/>
              <a:cs typeface="Arial" panose="020B0604020202020204" pitchFamily="34" charset="0"/>
            </a:rPr>
            <a:t>20Hz~20KHz</a:t>
          </a:r>
          <a:endParaRPr lang="zh-TW" altLang="en-US" sz="12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10946909" y="5049036"/>
        <a:ext cx="1442601" cy="315253"/>
      </dsp:txXfrm>
    </dsp:sp>
    <dsp:sp modelId="{B298BBF2-71CF-4ADF-91BA-BFDBC7D88873}">
      <dsp:nvSpPr>
        <dsp:cNvPr id="0" name=""/>
        <dsp:cNvSpPr/>
      </dsp:nvSpPr>
      <dsp:spPr>
        <a:xfrm>
          <a:off x="10970036" y="5474603"/>
          <a:ext cx="1442601" cy="32818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TW" sz="1200" b="1" kern="1200" dirty="0" smtClean="0">
              <a:latin typeface="Arial" panose="020B0604020202020204" pitchFamily="34" charset="0"/>
              <a:ea typeface="微軟正黑體" panose="020B0604030504040204" pitchFamily="34" charset="-120"/>
              <a:cs typeface="Arial" panose="020B0604020202020204" pitchFamily="34" charset="0"/>
            </a:rPr>
            <a:t>Ultrasound 20KHz~90KHz</a:t>
          </a:r>
          <a:endParaRPr lang="zh-TW" altLang="en-US" sz="1200" b="1" kern="1200" dirty="0">
            <a:latin typeface="Arial" panose="020B0604020202020204" pitchFamily="34" charset="0"/>
            <a:ea typeface="微軟正黑體" panose="020B0604030504040204" pitchFamily="34" charset="-120"/>
            <a:cs typeface="Arial" panose="020B0604020202020204" pitchFamily="34" charset="0"/>
          </a:endParaRPr>
        </a:p>
      </dsp:txBody>
      <dsp:txXfrm>
        <a:off x="10970036" y="5474603"/>
        <a:ext cx="1442601" cy="32818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622594-B5A3-4FB0-8B22-82D4029CB95B}" type="datetimeFigureOut">
              <a:rPr lang="zh-TW" altLang="en-US" smtClean="0"/>
              <a:t>2024/12/17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3F05F8-FDE9-4354-BD79-67DA4AD38A18}" type="slidenum">
              <a:rPr lang="zh-TW" altLang="en-US" smtClean="0"/>
              <a:t>‹#›</a:t>
            </a:fld>
            <a:endParaRPr lang="zh-TW" altLang="en-US"/>
          </a:p>
        </p:txBody>
      </p:sp>
    </p:spTree>
    <p:extLst>
      <p:ext uri="{BB962C8B-B14F-4D97-AF65-F5344CB8AC3E}">
        <p14:creationId xmlns:p14="http://schemas.microsoft.com/office/powerpoint/2010/main" val="17794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15AFB-3DFB-4750-87BD-007BF5CE1B55}" type="datetimeFigureOut">
              <a:rPr lang="zh-TW" altLang="en-US" smtClean="0"/>
              <a:t>2024/12/17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31E46-E62E-4F69-B715-533C82163ED0}" type="slidenum">
              <a:rPr lang="zh-TW" altLang="en-US" smtClean="0"/>
              <a:t>‹#›</a:t>
            </a:fld>
            <a:endParaRPr lang="zh-TW" altLang="en-US"/>
          </a:p>
        </p:txBody>
      </p:sp>
    </p:spTree>
    <p:extLst>
      <p:ext uri="{BB962C8B-B14F-4D97-AF65-F5344CB8AC3E}">
        <p14:creationId xmlns:p14="http://schemas.microsoft.com/office/powerpoint/2010/main" val="14416928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5631E46-E62E-4F69-B715-533C82163ED0}" type="slidenum">
              <a:rPr lang="zh-TW" altLang="en-US" smtClean="0"/>
              <a:t>8</a:t>
            </a:fld>
            <a:endParaRPr lang="zh-TW" altLang="en-US"/>
          </a:p>
        </p:txBody>
      </p:sp>
    </p:spTree>
    <p:extLst>
      <p:ext uri="{BB962C8B-B14F-4D97-AF65-F5344CB8AC3E}">
        <p14:creationId xmlns:p14="http://schemas.microsoft.com/office/powerpoint/2010/main" val="393509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5631E46-E62E-4F69-B715-533C82163ED0}" type="slidenum">
              <a:rPr lang="zh-TW" altLang="en-US" smtClean="0"/>
              <a:t>9</a:t>
            </a:fld>
            <a:endParaRPr lang="zh-TW" altLang="en-US"/>
          </a:p>
        </p:txBody>
      </p:sp>
    </p:spTree>
    <p:extLst>
      <p:ext uri="{BB962C8B-B14F-4D97-AF65-F5344CB8AC3E}">
        <p14:creationId xmlns:p14="http://schemas.microsoft.com/office/powerpoint/2010/main" val="11586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5631E46-E62E-4F69-B715-533C82163ED0}" type="slidenum">
              <a:rPr lang="zh-TW" altLang="en-US" smtClean="0"/>
              <a:t>10</a:t>
            </a:fld>
            <a:endParaRPr lang="zh-TW" altLang="en-US"/>
          </a:p>
        </p:txBody>
      </p:sp>
    </p:spTree>
    <p:extLst>
      <p:ext uri="{BB962C8B-B14F-4D97-AF65-F5344CB8AC3E}">
        <p14:creationId xmlns:p14="http://schemas.microsoft.com/office/powerpoint/2010/main" val="329757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31E46-E62E-4F69-B715-533C82163ED0}"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35231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5631E46-E62E-4F69-B715-533C82163ED0}" type="slidenum">
              <a:rPr lang="zh-TW" altLang="en-US" smtClean="0"/>
              <a:t>25</a:t>
            </a:fld>
            <a:endParaRPr lang="zh-TW" altLang="en-US"/>
          </a:p>
        </p:txBody>
      </p:sp>
    </p:spTree>
    <p:extLst>
      <p:ext uri="{BB962C8B-B14F-4D97-AF65-F5344CB8AC3E}">
        <p14:creationId xmlns:p14="http://schemas.microsoft.com/office/powerpoint/2010/main" val="2645167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74078D6-1AB6-41BD-818F-6F48B951E485}" type="datetime1">
              <a:rPr lang="zh-TW" altLang="en-US" smtClean="0"/>
              <a:t>2024/12/17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BE8A3BC-360F-4229-8BCC-19523F90E19A}" type="slidenum">
              <a:rPr lang="zh-TW" altLang="en-US" smtClean="0"/>
              <a:t>‹#›</a:t>
            </a:fld>
            <a:endParaRPr lang="zh-TW" altLang="en-US"/>
          </a:p>
        </p:txBody>
      </p:sp>
    </p:spTree>
    <p:extLst>
      <p:ext uri="{BB962C8B-B14F-4D97-AF65-F5344CB8AC3E}">
        <p14:creationId xmlns:p14="http://schemas.microsoft.com/office/powerpoint/2010/main" val="3552247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DC7933B-C457-40A5-817F-E113954C3064}" type="datetime1">
              <a:rPr lang="zh-TW" altLang="en-US" smtClean="0"/>
              <a:t>2024/12/17</a:t>
            </a:fld>
            <a:endParaRPr lang="zh-TW" altLang="en-US"/>
          </a:p>
        </p:txBody>
      </p:sp>
      <p:sp>
        <p:nvSpPr>
          <p:cNvPr id="3" name="頁尾版面配置區 2"/>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843321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36625" y="1709738"/>
            <a:ext cx="10515600" cy="2852737"/>
          </a:xfrm>
        </p:spPr>
        <p:txBody>
          <a:bodyPr anchor="b">
            <a:normAutofit/>
          </a:bodyPr>
          <a:lstStyle>
            <a:lvl1pPr>
              <a:defRPr sz="5400">
                <a:solidFill>
                  <a:schemeClr val="tx1">
                    <a:lumMod val="75000"/>
                    <a:lumOff val="25000"/>
                  </a:schemeClr>
                </a:solidFill>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36625"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a:xfrm>
            <a:off x="1057275" y="6356350"/>
            <a:ext cx="2743200" cy="365125"/>
          </a:xfrm>
        </p:spPr>
        <p:txBody>
          <a:bodyPr/>
          <a:lstStyle/>
          <a:p>
            <a:fld id="{4BE5DFF9-A846-4D5C-8416-7D10820E35DC}" type="datetime1">
              <a:rPr lang="zh-TW" altLang="en-US" smtClean="0"/>
              <a:t>2024/12/17</a:t>
            </a:fld>
            <a:endParaRPr lang="zh-TW" altLang="en-US"/>
          </a:p>
        </p:txBody>
      </p:sp>
      <p:sp>
        <p:nvSpPr>
          <p:cNvPr id="5" name="頁尾版面配置區 4"/>
          <p:cNvSpPr>
            <a:spLocks noGrp="1"/>
          </p:cNvSpPr>
          <p:nvPr>
            <p:ph type="ftr" sz="quarter" idx="11"/>
          </p:nvPr>
        </p:nvSpPr>
        <p:spPr>
          <a:xfrm>
            <a:off x="4257675" y="6356350"/>
            <a:ext cx="4114800" cy="365125"/>
          </a:xfrm>
        </p:spPr>
        <p:txBody>
          <a:bodyPr/>
          <a:lstStyle/>
          <a:p>
            <a:endParaRPr lang="zh-TW" altLang="en-US"/>
          </a:p>
        </p:txBody>
      </p:sp>
      <p:sp>
        <p:nvSpPr>
          <p:cNvPr id="6" name="投影片編號版面配置區 5"/>
          <p:cNvSpPr>
            <a:spLocks noGrp="1"/>
          </p:cNvSpPr>
          <p:nvPr>
            <p:ph type="sldNum" sz="quarter" idx="12"/>
          </p:nvPr>
        </p:nvSpPr>
        <p:spPr>
          <a:xfrm>
            <a:off x="9432793" y="6356350"/>
            <a:ext cx="2743200" cy="365125"/>
          </a:xfrm>
        </p:spPr>
        <p:txBody>
          <a:bodyPr/>
          <a:lstStyle/>
          <a:p>
            <a:fld id="{4BE8A3BC-360F-4229-8BCC-19523F90E19A}" type="slidenum">
              <a:rPr lang="zh-TW" altLang="en-US" smtClean="0"/>
              <a:t>‹#›</a:t>
            </a:fld>
            <a:endParaRPr lang="zh-TW" altLang="en-US"/>
          </a:p>
        </p:txBody>
      </p:sp>
    </p:spTree>
    <p:extLst>
      <p:ext uri="{BB962C8B-B14F-4D97-AF65-F5344CB8AC3E}">
        <p14:creationId xmlns:p14="http://schemas.microsoft.com/office/powerpoint/2010/main" val="11632643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B794CBA-D6B7-45F0-833A-35F1EAA5F896}" type="datetime1">
              <a:rPr lang="zh-TW" altLang="en-US" smtClean="0"/>
              <a:t>2024/12/17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BE8A3BC-360F-4229-8BCC-19523F90E19A}" type="slidenum">
              <a:rPr lang="zh-TW" altLang="en-US" smtClean="0"/>
              <a:t>‹#›</a:t>
            </a:fld>
            <a:endParaRPr lang="zh-TW" altLang="en-US"/>
          </a:p>
        </p:txBody>
      </p:sp>
    </p:spTree>
    <p:extLst>
      <p:ext uri="{BB962C8B-B14F-4D97-AF65-F5344CB8AC3E}">
        <p14:creationId xmlns:p14="http://schemas.microsoft.com/office/powerpoint/2010/main" val="646122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Picture 10" descr="紅色頁尾"/>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762" t="16575" r="33135" b="13036"/>
          <a:stretch/>
        </p:blipFill>
        <p:spPr bwMode="auto">
          <a:xfrm>
            <a:off x="4254767" y="1304088"/>
            <a:ext cx="3503195" cy="4734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7572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 1"/>
          <p:cNvSpPr>
            <a:spLocks noGrp="1"/>
          </p:cNvSpPr>
          <p:nvPr>
            <p:ph type="ctrTitle"/>
          </p:nvPr>
        </p:nvSpPr>
        <p:spPr>
          <a:xfrm>
            <a:off x="1524000" y="1122363"/>
            <a:ext cx="8067675" cy="2387600"/>
          </a:xfrm>
        </p:spPr>
        <p:txBody>
          <a:bodyPr anchor="ctr">
            <a:normAutofit/>
          </a:bodyPr>
          <a:lstStyle>
            <a:lvl1pPr algn="l">
              <a:defRPr sz="44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8675482B-D0B9-4CD7-99F3-E37CFFFEC9E1}" type="datetime1">
              <a:rPr lang="zh-TW" altLang="en-US" smtClean="0"/>
              <a:t>2024/12/17</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8" name="圖片 7"/>
          <p:cNvPicPr>
            <a:picLocks noChangeAspect="1"/>
          </p:cNvPicPr>
          <p:nvPr userDrawn="1"/>
        </p:nvPicPr>
        <p:blipFill rotWithShape="1">
          <a:blip r:embed="rId3">
            <a:extLst>
              <a:ext uri="{28A0092B-C50C-407E-A947-70E740481C1C}">
                <a14:useLocalDpi xmlns:a14="http://schemas.microsoft.com/office/drawing/2010/main" val="0"/>
              </a:ext>
            </a:extLst>
          </a:blip>
          <a:srcRect r="82386"/>
          <a:stretch/>
        </p:blipFill>
        <p:spPr>
          <a:xfrm>
            <a:off x="9496425" y="1372420"/>
            <a:ext cx="1771650" cy="1958429"/>
          </a:xfrm>
          <a:prstGeom prst="rect">
            <a:avLst/>
          </a:prstGeom>
        </p:spPr>
      </p:pic>
    </p:spTree>
    <p:extLst>
      <p:ext uri="{BB962C8B-B14F-4D97-AF65-F5344CB8AC3E}">
        <p14:creationId xmlns:p14="http://schemas.microsoft.com/office/powerpoint/2010/main" val="1557083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33450" y="22225"/>
            <a:ext cx="10515600" cy="1325563"/>
          </a:xfrm>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933450" y="1482724"/>
            <a:ext cx="10515600" cy="48736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DED6D50-6421-4464-A11C-D837C290E9CD}" type="datetime1">
              <a:rPr lang="zh-TW" altLang="en-US" smtClean="0"/>
              <a:t>2024/12/17</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Tree>
    <p:extLst>
      <p:ext uri="{BB962C8B-B14F-4D97-AF65-F5344CB8AC3E}">
        <p14:creationId xmlns:p14="http://schemas.microsoft.com/office/powerpoint/2010/main" val="1091486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17575" y="1709738"/>
            <a:ext cx="10515600" cy="2852737"/>
          </a:xfrm>
        </p:spPr>
        <p:txBody>
          <a:bodyPr anchor="b">
            <a:normAutofit/>
          </a:bodyPr>
          <a:lstStyle>
            <a:lvl1pPr>
              <a:defRPr sz="4800"/>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917575"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89565F15-0A08-49FD-8C51-84854FEE4BD6}" type="datetime1">
              <a:rPr lang="zh-TW" altLang="en-US" smtClean="0"/>
              <a:t>2024/12/17</a:t>
            </a:fld>
            <a:endParaRPr lang="zh-TW" altLang="en-US"/>
          </a:p>
        </p:txBody>
      </p:sp>
      <p:sp>
        <p:nvSpPr>
          <p:cNvPr id="5" name="頁尾版面配置區 4"/>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41779421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019175" y="365125"/>
            <a:ext cx="10515600" cy="1325563"/>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23925"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257925"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A9660F7-0902-491F-8A3C-C20CB0DF8D17}" type="datetime1">
              <a:rPr lang="zh-TW" altLang="en-US" smtClean="0"/>
              <a:t>2024/12/17</a:t>
            </a:fld>
            <a:endParaRPr lang="zh-TW" altLang="en-US"/>
          </a:p>
        </p:txBody>
      </p:sp>
      <p:sp>
        <p:nvSpPr>
          <p:cNvPr id="6" name="頁尾版面配置區 5"/>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35543745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409B05-73AA-400C-ABDA-0AD0BB3F8288}" type="datetime1">
              <a:rPr lang="zh-TW" altLang="en-US" smtClean="0"/>
              <a:t>2024/12/17</a:t>
            </a:fld>
            <a:endParaRPr lang="zh-TW" altLang="en-US"/>
          </a:p>
        </p:txBody>
      </p:sp>
      <p:sp>
        <p:nvSpPr>
          <p:cNvPr id="4" name="頁尾版面配置區 3"/>
          <p:cNvSpPr>
            <a:spLocks noGrp="1"/>
          </p:cNvSpPr>
          <p:nvPr>
            <p:ph type="ftr" sz="quarter" idx="11"/>
          </p:nvPr>
        </p:nvSpPr>
        <p:spPr/>
        <p:txBody>
          <a:bodyPr/>
          <a:lstStyle/>
          <a:p>
            <a:endParaRPr lang="zh-TW" altLang="en-US"/>
          </a:p>
        </p:txBody>
      </p:sp>
    </p:spTree>
    <p:extLst>
      <p:ext uri="{BB962C8B-B14F-4D97-AF65-F5344CB8AC3E}">
        <p14:creationId xmlns:p14="http://schemas.microsoft.com/office/powerpoint/2010/main" val="2691041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版面配置區 1"/>
          <p:cNvSpPr>
            <a:spLocks noGrp="1"/>
          </p:cNvSpPr>
          <p:nvPr>
            <p:ph type="title"/>
          </p:nvPr>
        </p:nvSpPr>
        <p:spPr>
          <a:xfrm>
            <a:off x="952500" y="14289"/>
            <a:ext cx="10515600" cy="950912"/>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952500" y="1144588"/>
            <a:ext cx="10515600" cy="5032375"/>
          </a:xfrm>
          <a:prstGeom prst="rect">
            <a:avLst/>
          </a:prstGeom>
        </p:spPr>
        <p:txBody>
          <a:bodyPr vert="horz" lIns="91440" tIns="45720" rIns="91440" bIns="45720" rtlCol="0">
            <a:normAutofit/>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9525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FA8513E9-3212-4713-A5E7-5F748A6E4ACF}" type="datetime1">
              <a:rPr lang="zh-TW" altLang="en-US" smtClean="0"/>
              <a:t>2024/12/17</a:t>
            </a:fld>
            <a:endParaRPr lang="zh-TW" altLang="en-US"/>
          </a:p>
        </p:txBody>
      </p:sp>
      <p:sp>
        <p:nvSpPr>
          <p:cNvPr id="5" name="頁尾版面配置區 4"/>
          <p:cNvSpPr>
            <a:spLocks noGrp="1"/>
          </p:cNvSpPr>
          <p:nvPr>
            <p:ph type="ftr" sz="quarter" idx="3"/>
          </p:nvPr>
        </p:nvSpPr>
        <p:spPr>
          <a:xfrm>
            <a:off x="41529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9444742"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4BE8A3BC-360F-4229-8BCC-19523F90E19A}" type="slidenum">
              <a:rPr lang="zh-TW" altLang="en-US" smtClean="0"/>
              <a:pPr/>
              <a:t>‹#›</a:t>
            </a:fld>
            <a:endParaRPr lang="zh-TW" altLang="en-US"/>
          </a:p>
        </p:txBody>
      </p:sp>
      <p:pic>
        <p:nvPicPr>
          <p:cNvPr id="8" name="圖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37986" y="6320424"/>
            <a:ext cx="2124075" cy="413570"/>
          </a:xfrm>
          <a:prstGeom prst="rect">
            <a:avLst/>
          </a:prstGeom>
        </p:spPr>
      </p:pic>
    </p:spTree>
    <p:extLst>
      <p:ext uri="{BB962C8B-B14F-4D97-AF65-F5344CB8AC3E}">
        <p14:creationId xmlns:p14="http://schemas.microsoft.com/office/powerpoint/2010/main" val="10393096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1" kern="1200">
          <a:solidFill>
            <a:schemeClr val="bg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圖片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標題版面配置區 1"/>
          <p:cNvSpPr>
            <a:spLocks noGrp="1"/>
          </p:cNvSpPr>
          <p:nvPr>
            <p:ph type="title"/>
          </p:nvPr>
        </p:nvSpPr>
        <p:spPr>
          <a:xfrm>
            <a:off x="933450" y="365125"/>
            <a:ext cx="10515600" cy="1325563"/>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933450" y="1825625"/>
            <a:ext cx="10515600" cy="4351338"/>
          </a:xfrm>
          <a:prstGeom prst="rect">
            <a:avLst/>
          </a:prstGeom>
        </p:spPr>
        <p:txBody>
          <a:bodyPr vert="horz" lIns="91440" tIns="45720" rIns="91440" bIns="45720" rtlCol="0">
            <a:normAutofit/>
          </a:body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93345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DD37CAB9-12F0-455E-A3CE-6A0D72FB8DD4}" type="datetime1">
              <a:rPr lang="zh-TW" altLang="en-US" smtClean="0"/>
              <a:t>2024/12/17</a:t>
            </a:fld>
            <a:endParaRPr lang="zh-TW" altLang="en-US"/>
          </a:p>
        </p:txBody>
      </p:sp>
      <p:sp>
        <p:nvSpPr>
          <p:cNvPr id="5" name="頁尾版面配置區 4"/>
          <p:cNvSpPr>
            <a:spLocks noGrp="1"/>
          </p:cNvSpPr>
          <p:nvPr>
            <p:ph type="ftr" sz="quarter" idx="3"/>
          </p:nvPr>
        </p:nvSpPr>
        <p:spPr>
          <a:xfrm>
            <a:off x="413385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endParaRPr lang="zh-TW" altLang="en-US"/>
          </a:p>
        </p:txBody>
      </p:sp>
      <p:sp>
        <p:nvSpPr>
          <p:cNvPr id="6" name="投影片編號版面配置區 5"/>
          <p:cNvSpPr>
            <a:spLocks noGrp="1"/>
          </p:cNvSpPr>
          <p:nvPr>
            <p:ph type="sldNum" sz="quarter" idx="4"/>
          </p:nvPr>
        </p:nvSpPr>
        <p:spPr>
          <a:xfrm>
            <a:off x="9425706"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fld id="{DBC7C732-1AFC-4CD3-A1ED-6044BD900C48}" type="slidenum">
              <a:rPr lang="zh-TW" altLang="en-US" smtClean="0"/>
              <a:pPr/>
              <a:t>‹#›</a:t>
            </a:fld>
            <a:endParaRPr lang="zh-TW" altLang="en-US"/>
          </a:p>
        </p:txBody>
      </p:sp>
      <p:pic>
        <p:nvPicPr>
          <p:cNvPr id="9" name="圖片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637986" y="6320424"/>
            <a:ext cx="2124075" cy="413570"/>
          </a:xfrm>
          <a:prstGeom prst="rect">
            <a:avLst/>
          </a:prstGeom>
        </p:spPr>
      </p:pic>
    </p:spTree>
    <p:extLst>
      <p:ext uri="{BB962C8B-B14F-4D97-AF65-F5344CB8AC3E}">
        <p14:creationId xmlns:p14="http://schemas.microsoft.com/office/powerpoint/2010/main" val="21470879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2" r:id="rId5"/>
    <p:sldLayoutId id="2147483663" r:id="rId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000" b="1" kern="1200">
          <a:solidFill>
            <a:schemeClr val="tx1">
              <a:lumMod val="75000"/>
              <a:lumOff val="25000"/>
            </a:schemeClr>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1.bin"/><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oleObject2.bin"/><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xml"/><Relationship Id="rId7" Type="http://schemas.openxmlformats.org/officeDocument/2006/relationships/image" Target="../media/image34.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39.png"/><Relationship Id="rId5" Type="http://schemas.openxmlformats.org/officeDocument/2006/relationships/diagramQuickStyle" Target="../diagrams/quickStyle2.xml"/><Relationship Id="rId10" Type="http://schemas.openxmlformats.org/officeDocument/2006/relationships/image" Target="../media/image38.jpeg"/><Relationship Id="rId4" Type="http://schemas.openxmlformats.org/officeDocument/2006/relationships/diagramLayout" Target="../diagrams/layout2.xml"/><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13" Type="http://schemas.openxmlformats.org/officeDocument/2006/relationships/image" Target="../media/image51.jpeg"/><Relationship Id="rId18" Type="http://schemas.openxmlformats.org/officeDocument/2006/relationships/image" Target="../media/image56.png"/><Relationship Id="rId26" Type="http://schemas.openxmlformats.org/officeDocument/2006/relationships/image" Target="../media/image64.jpeg"/><Relationship Id="rId39" Type="http://schemas.openxmlformats.org/officeDocument/2006/relationships/image" Target="../media/image77.png"/><Relationship Id="rId21" Type="http://schemas.openxmlformats.org/officeDocument/2006/relationships/image" Target="../media/image59.png"/><Relationship Id="rId34" Type="http://schemas.openxmlformats.org/officeDocument/2006/relationships/image" Target="../media/image72.png"/><Relationship Id="rId42" Type="http://schemas.openxmlformats.org/officeDocument/2006/relationships/image" Target="../media/image80.jpeg"/><Relationship Id="rId47" Type="http://schemas.openxmlformats.org/officeDocument/2006/relationships/image" Target="../media/image85.jpeg"/><Relationship Id="rId50" Type="http://schemas.openxmlformats.org/officeDocument/2006/relationships/image" Target="../media/image88.png"/><Relationship Id="rId55" Type="http://schemas.microsoft.com/office/2007/relationships/hdphoto" Target="../media/hdphoto3.wdp"/><Relationship Id="rId7" Type="http://schemas.openxmlformats.org/officeDocument/2006/relationships/image" Target="../media/image45.png"/><Relationship Id="rId2" Type="http://schemas.openxmlformats.org/officeDocument/2006/relationships/image" Target="../media/image41.png"/><Relationship Id="rId16" Type="http://schemas.openxmlformats.org/officeDocument/2006/relationships/image" Target="../media/image54.png"/><Relationship Id="rId29" Type="http://schemas.openxmlformats.org/officeDocument/2006/relationships/image" Target="../media/image67.webp"/><Relationship Id="rId11" Type="http://schemas.openxmlformats.org/officeDocument/2006/relationships/image" Target="../media/image49.jpeg"/><Relationship Id="rId24" Type="http://schemas.openxmlformats.org/officeDocument/2006/relationships/image" Target="../media/image62.png"/><Relationship Id="rId32" Type="http://schemas.openxmlformats.org/officeDocument/2006/relationships/image" Target="../media/image70.jpe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png"/><Relationship Id="rId53" Type="http://schemas.openxmlformats.org/officeDocument/2006/relationships/image" Target="../media/image91.jpeg"/><Relationship Id="rId5" Type="http://schemas.openxmlformats.org/officeDocument/2006/relationships/image" Target="../media/image43.png"/><Relationship Id="rId19" Type="http://schemas.openxmlformats.org/officeDocument/2006/relationships/image" Target="../media/image57.png"/><Relationship Id="rId4" Type="http://schemas.microsoft.com/office/2007/relationships/hdphoto" Target="../media/hdphoto2.wdp"/><Relationship Id="rId9" Type="http://schemas.openxmlformats.org/officeDocument/2006/relationships/image" Target="../media/image47.jpeg"/><Relationship Id="rId14" Type="http://schemas.openxmlformats.org/officeDocument/2006/relationships/image" Target="../media/image52.jpe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43" Type="http://schemas.openxmlformats.org/officeDocument/2006/relationships/image" Target="../media/image81.jpeg"/><Relationship Id="rId48" Type="http://schemas.openxmlformats.org/officeDocument/2006/relationships/image" Target="../media/image86.png"/><Relationship Id="rId56" Type="http://schemas.openxmlformats.org/officeDocument/2006/relationships/image" Target="../media/image93.png"/><Relationship Id="rId8" Type="http://schemas.openxmlformats.org/officeDocument/2006/relationships/image" Target="../media/image46.png"/><Relationship Id="rId51" Type="http://schemas.openxmlformats.org/officeDocument/2006/relationships/image" Target="../media/image89.jpeg"/><Relationship Id="rId3" Type="http://schemas.openxmlformats.org/officeDocument/2006/relationships/image" Target="../media/image42.png"/><Relationship Id="rId12" Type="http://schemas.openxmlformats.org/officeDocument/2006/relationships/image" Target="../media/image50.jpe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png"/><Relationship Id="rId20" Type="http://schemas.openxmlformats.org/officeDocument/2006/relationships/image" Target="../media/image58.png"/><Relationship Id="rId41" Type="http://schemas.openxmlformats.org/officeDocument/2006/relationships/image" Target="../media/image79.png"/><Relationship Id="rId54" Type="http://schemas.openxmlformats.org/officeDocument/2006/relationships/image" Target="../media/image92.png"/><Relationship Id="rId1" Type="http://schemas.openxmlformats.org/officeDocument/2006/relationships/slideLayout" Target="../slideLayouts/slideLayout10.xml"/><Relationship Id="rId6" Type="http://schemas.openxmlformats.org/officeDocument/2006/relationships/image" Target="../media/image44.png"/><Relationship Id="rId15" Type="http://schemas.openxmlformats.org/officeDocument/2006/relationships/image" Target="../media/image53.jpe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png"/><Relationship Id="rId49" Type="http://schemas.openxmlformats.org/officeDocument/2006/relationships/image" Target="../media/image87.jpeg"/><Relationship Id="rId57" Type="http://schemas.microsoft.com/office/2007/relationships/hdphoto" Target="../media/hdphoto4.wdp"/><Relationship Id="rId10" Type="http://schemas.openxmlformats.org/officeDocument/2006/relationships/image" Target="../media/image48.jpeg"/><Relationship Id="rId31" Type="http://schemas.openxmlformats.org/officeDocument/2006/relationships/image" Target="../media/image69.png"/><Relationship Id="rId44" Type="http://schemas.openxmlformats.org/officeDocument/2006/relationships/image" Target="../media/image82.png"/><Relationship Id="rId52" Type="http://schemas.openxmlformats.org/officeDocument/2006/relationships/image" Target="../media/image9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43323" y="2809346"/>
            <a:ext cx="8067675" cy="2387600"/>
          </a:xfrm>
        </p:spPr>
        <p:txBody>
          <a:bodyPr anchor="b">
            <a:normAutofit/>
          </a:bodyPr>
          <a:lstStyle/>
          <a:p>
            <a:pPr algn="ctr"/>
            <a:r>
              <a:rPr lang="en-US" altLang="zh-TW" sz="4000" dirty="0" smtClean="0">
                <a:solidFill>
                  <a:schemeClr val="tx1"/>
                </a:solidFill>
                <a:ea typeface="標楷體" pitchFamily="65" charset="-120"/>
              </a:rPr>
              <a:t>2024</a:t>
            </a:r>
            <a:r>
              <a:rPr lang="en-US" altLang="zh-TW" sz="4000" dirty="0">
                <a:solidFill>
                  <a:schemeClr val="tx1"/>
                </a:solidFill>
                <a:ea typeface="標楷體" pitchFamily="65" charset="-120"/>
              </a:rPr>
              <a:t/>
            </a:r>
            <a:br>
              <a:rPr lang="en-US" altLang="zh-TW" sz="4000" dirty="0">
                <a:solidFill>
                  <a:schemeClr val="tx1"/>
                </a:solidFill>
                <a:ea typeface="標楷體" pitchFamily="65" charset="-120"/>
              </a:rPr>
            </a:br>
            <a:r>
              <a:rPr lang="en-US" altLang="zh-TW" sz="4000" dirty="0">
                <a:solidFill>
                  <a:schemeClr val="tx1"/>
                </a:solidFill>
                <a:ea typeface="標楷體" pitchFamily="65" charset="-120"/>
              </a:rPr>
              <a:t>Investor Conference</a:t>
            </a:r>
            <a:r>
              <a:rPr lang="zh-TW" altLang="en-US" sz="3600" dirty="0">
                <a:solidFill>
                  <a:srgbClr val="000066"/>
                </a:solidFill>
                <a:ea typeface="標楷體" pitchFamily="65" charset="-120"/>
              </a:rPr>
              <a:t/>
            </a:r>
            <a:br>
              <a:rPr lang="zh-TW" altLang="en-US" sz="3600" dirty="0">
                <a:solidFill>
                  <a:srgbClr val="000066"/>
                </a:solidFill>
                <a:ea typeface="標楷體" pitchFamily="65" charset="-120"/>
              </a:rPr>
            </a:br>
            <a:endParaRPr lang="zh-TW" altLang="en-US" sz="4000" dirty="0">
              <a:latin typeface="Tahoma" panose="020B0604030504040204" pitchFamily="34" charset="0"/>
              <a:cs typeface="Tahoma" panose="020B0604030504040204" pitchFamily="34" charset="0"/>
            </a:endParaRPr>
          </a:p>
        </p:txBody>
      </p:sp>
      <p:sp>
        <p:nvSpPr>
          <p:cNvPr id="3" name="副標題 2"/>
          <p:cNvSpPr>
            <a:spLocks noGrp="1"/>
          </p:cNvSpPr>
          <p:nvPr>
            <p:ph type="subTitle" idx="1"/>
          </p:nvPr>
        </p:nvSpPr>
        <p:spPr>
          <a:xfrm>
            <a:off x="2676940" y="5740939"/>
            <a:ext cx="9144000" cy="1655762"/>
          </a:xfrm>
        </p:spPr>
        <p:txBody>
          <a:bodyPr>
            <a:normAutofit/>
          </a:bodyPr>
          <a:lstStyle/>
          <a:p>
            <a:pPr algn="r"/>
            <a:r>
              <a:rPr lang="en-US" altLang="zh-TW" dirty="0" smtClean="0"/>
              <a:t>2024/12/17</a:t>
            </a:r>
          </a:p>
        </p:txBody>
      </p:sp>
      <p:sp>
        <p:nvSpPr>
          <p:cNvPr id="4" name="Rectangle 2"/>
          <p:cNvSpPr>
            <a:spLocks noChangeArrowheads="1"/>
          </p:cNvSpPr>
          <p:nvPr/>
        </p:nvSpPr>
        <p:spPr bwMode="auto">
          <a:xfrm>
            <a:off x="461963" y="1585913"/>
            <a:ext cx="52197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73038" indent="-173038">
              <a:spcBef>
                <a:spcPct val="25000"/>
              </a:spcBef>
              <a:buClr>
                <a:schemeClr val="accent1"/>
              </a:buClr>
              <a:defRPr kumimoji="1" sz="2600">
                <a:solidFill>
                  <a:schemeClr val="tx1"/>
                </a:solidFill>
                <a:latin typeface="Times New Roman" pitchFamily="18" charset="0"/>
                <a:ea typeface="新細明體" charset="-120"/>
              </a:defRPr>
            </a:lvl1pPr>
            <a:lvl2pPr marL="455613" indent="-168275">
              <a:spcBef>
                <a:spcPct val="20000"/>
              </a:spcBef>
              <a:buSzPct val="90000"/>
              <a:buChar char="•"/>
              <a:defRPr kumimoji="1" sz="2000">
                <a:solidFill>
                  <a:schemeClr val="tx1"/>
                </a:solidFill>
                <a:latin typeface="Arial" charset="0"/>
                <a:ea typeface="新細明體" charset="-120"/>
              </a:defRPr>
            </a:lvl2pPr>
            <a:lvl3pPr marL="738188" indent="-168275">
              <a:spcBef>
                <a:spcPct val="10000"/>
              </a:spcBef>
              <a:buClr>
                <a:schemeClr val="accent1"/>
              </a:buClr>
              <a:buChar char="•"/>
              <a:defRPr kumimoji="1" sz="2400">
                <a:solidFill>
                  <a:schemeClr val="tx1"/>
                </a:solidFill>
                <a:latin typeface="Arial" charset="0"/>
                <a:ea typeface="新細明體" charset="-120"/>
              </a:defRPr>
            </a:lvl3pPr>
            <a:lvl4pPr marL="1028700" indent="-169863">
              <a:spcBef>
                <a:spcPct val="20000"/>
              </a:spcBef>
              <a:buChar char="•"/>
              <a:defRPr kumimoji="1" sz="2000">
                <a:solidFill>
                  <a:schemeClr val="tx1"/>
                </a:solidFill>
                <a:latin typeface="Arial" charset="0"/>
                <a:ea typeface="新細明體" charset="-120"/>
              </a:defRPr>
            </a:lvl4pPr>
            <a:lvl5pPr marL="1476375" indent="-166688">
              <a:spcBef>
                <a:spcPct val="20000"/>
              </a:spcBef>
              <a:buChar char="»"/>
              <a:defRPr kumimoji="1" sz="2000">
                <a:solidFill>
                  <a:schemeClr val="tx1"/>
                </a:solidFill>
                <a:latin typeface="Times" pitchFamily="18" charset="0"/>
                <a:ea typeface="新細明體" charset="-120"/>
              </a:defRPr>
            </a:lvl5pPr>
            <a:lvl6pPr marL="19335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6pPr>
            <a:lvl7pPr marL="23907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7pPr>
            <a:lvl8pPr marL="28479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8pPr>
            <a:lvl9pPr marL="33051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9pPr>
          </a:lstStyle>
          <a:p>
            <a:r>
              <a:rPr kumimoji="0" lang="en-US" altLang="zh-TW" sz="4000" dirty="0">
                <a:ea typeface="標楷體" pitchFamily="65" charset="-120"/>
              </a:rPr>
              <a:t>Solid State System (3S) </a:t>
            </a:r>
          </a:p>
        </p:txBody>
      </p:sp>
      <p:sp>
        <p:nvSpPr>
          <p:cNvPr id="5" name="Text Box 5"/>
          <p:cNvSpPr txBox="1">
            <a:spLocks noChangeArrowheads="1"/>
          </p:cNvSpPr>
          <p:nvPr/>
        </p:nvSpPr>
        <p:spPr bwMode="auto">
          <a:xfrm>
            <a:off x="541338" y="2302933"/>
            <a:ext cx="5853112"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173038" indent="-173038">
              <a:spcBef>
                <a:spcPct val="25000"/>
              </a:spcBef>
              <a:buClr>
                <a:schemeClr val="accent1"/>
              </a:buClr>
              <a:defRPr kumimoji="1" sz="2600">
                <a:solidFill>
                  <a:schemeClr val="tx1"/>
                </a:solidFill>
                <a:latin typeface="Times New Roman" pitchFamily="18" charset="0"/>
                <a:ea typeface="新細明體" charset="-120"/>
              </a:defRPr>
            </a:lvl1pPr>
            <a:lvl2pPr marL="455613" indent="-168275">
              <a:spcBef>
                <a:spcPct val="20000"/>
              </a:spcBef>
              <a:buSzPct val="90000"/>
              <a:buChar char="•"/>
              <a:defRPr kumimoji="1" sz="2000">
                <a:solidFill>
                  <a:schemeClr val="tx1"/>
                </a:solidFill>
                <a:latin typeface="Arial" charset="0"/>
                <a:ea typeface="新細明體" charset="-120"/>
              </a:defRPr>
            </a:lvl2pPr>
            <a:lvl3pPr marL="738188" indent="-168275">
              <a:spcBef>
                <a:spcPct val="10000"/>
              </a:spcBef>
              <a:buClr>
                <a:schemeClr val="accent1"/>
              </a:buClr>
              <a:buChar char="•"/>
              <a:defRPr kumimoji="1" sz="2400">
                <a:solidFill>
                  <a:schemeClr val="tx1"/>
                </a:solidFill>
                <a:latin typeface="Arial" charset="0"/>
                <a:ea typeface="新細明體" charset="-120"/>
              </a:defRPr>
            </a:lvl3pPr>
            <a:lvl4pPr marL="1028700" indent="-169863">
              <a:spcBef>
                <a:spcPct val="20000"/>
              </a:spcBef>
              <a:buChar char="•"/>
              <a:defRPr kumimoji="1" sz="2000">
                <a:solidFill>
                  <a:schemeClr val="tx1"/>
                </a:solidFill>
                <a:latin typeface="Arial" charset="0"/>
                <a:ea typeface="新細明體" charset="-120"/>
              </a:defRPr>
            </a:lvl4pPr>
            <a:lvl5pPr marL="1476375" indent="-166688">
              <a:spcBef>
                <a:spcPct val="20000"/>
              </a:spcBef>
              <a:buChar char="»"/>
              <a:defRPr kumimoji="1" sz="2000">
                <a:solidFill>
                  <a:schemeClr val="tx1"/>
                </a:solidFill>
                <a:latin typeface="Times" pitchFamily="18" charset="0"/>
                <a:ea typeface="新細明體" charset="-120"/>
              </a:defRPr>
            </a:lvl5pPr>
            <a:lvl6pPr marL="19335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6pPr>
            <a:lvl7pPr marL="23907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7pPr>
            <a:lvl8pPr marL="28479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8pPr>
            <a:lvl9pPr marL="3305175" indent="-166688" eaLnBrk="0" fontAlgn="base" hangingPunct="0">
              <a:spcBef>
                <a:spcPct val="20000"/>
              </a:spcBef>
              <a:spcAft>
                <a:spcPct val="0"/>
              </a:spcAft>
              <a:buChar char="»"/>
              <a:defRPr kumimoji="1" sz="2000">
                <a:solidFill>
                  <a:schemeClr val="tx1"/>
                </a:solidFill>
                <a:latin typeface="Times" pitchFamily="18" charset="0"/>
                <a:ea typeface="新細明體" charset="-120"/>
              </a:defRPr>
            </a:lvl9pPr>
          </a:lstStyle>
          <a:p>
            <a:r>
              <a:rPr kumimoji="0" lang="zh-TW" altLang="en-US" sz="4000" dirty="0">
                <a:ea typeface="標楷體" pitchFamily="65" charset="-120"/>
              </a:rPr>
              <a:t>鑫創科技：</a:t>
            </a:r>
            <a:r>
              <a:rPr kumimoji="0" lang="en-US" altLang="zh-TW" sz="4000" dirty="0">
                <a:ea typeface="標楷體" pitchFamily="65" charset="-120"/>
              </a:rPr>
              <a:t>3259</a:t>
            </a:r>
            <a:endParaRPr kumimoji="0" lang="zh-TW" altLang="en-US" sz="4000" dirty="0">
              <a:ea typeface="標楷體" pitchFamily="65" charset="-120"/>
            </a:endParaRPr>
          </a:p>
        </p:txBody>
      </p:sp>
    </p:spTree>
    <p:extLst>
      <p:ext uri="{BB962C8B-B14F-4D97-AF65-F5344CB8AC3E}">
        <p14:creationId xmlns:p14="http://schemas.microsoft.com/office/powerpoint/2010/main" val="497007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fld id="{580FD465-1921-4586-BD75-2E745204CDAB}" type="slidenum">
              <a:rPr lang="zh-TW" altLang="en-US" smtClean="0"/>
              <a:t>10</a:t>
            </a:fld>
            <a:endParaRPr lang="zh-TW" altLang="en-US" dirty="0"/>
          </a:p>
        </p:txBody>
      </p:sp>
      <p:sp>
        <p:nvSpPr>
          <p:cNvPr id="5" name="標題 1"/>
          <p:cNvSpPr>
            <a:spLocks noGrp="1"/>
          </p:cNvSpPr>
          <p:nvPr>
            <p:ph type="title"/>
          </p:nvPr>
        </p:nvSpPr>
        <p:spPr/>
        <p:txBody>
          <a:bodyPr/>
          <a:lstStyle/>
          <a:p>
            <a:r>
              <a:rPr lang="en-US" altLang="zh-TW" dirty="0">
                <a:cs typeface="Tahoma" pitchFamily="34" charset="0"/>
              </a:rPr>
              <a:t>3S Advantages for USB Audio Controller</a:t>
            </a:r>
            <a:endParaRPr lang="zh-TW" altLang="en-US" dirty="0">
              <a:cs typeface="Tahoma" pitchFamily="34" charset="0"/>
            </a:endParaRPr>
          </a:p>
        </p:txBody>
      </p:sp>
      <p:sp>
        <p:nvSpPr>
          <p:cNvPr id="7" name="內容版面配置區 2"/>
          <p:cNvSpPr txBox="1">
            <a:spLocks/>
          </p:cNvSpPr>
          <p:nvPr/>
        </p:nvSpPr>
        <p:spPr bwMode="auto">
          <a:xfrm>
            <a:off x="1166680" y="1376317"/>
            <a:ext cx="9786891" cy="241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lgn="l" rtl="0" eaLnBrk="0" fontAlgn="base" hangingPunct="0">
              <a:spcBef>
                <a:spcPct val="25000"/>
              </a:spcBef>
              <a:spcAft>
                <a:spcPct val="0"/>
              </a:spcAft>
              <a:buClr>
                <a:schemeClr val="accent1"/>
              </a:buClr>
              <a:buChar char="•"/>
              <a:defRPr kumimoji="1" sz="2600">
                <a:solidFill>
                  <a:schemeClr val="tx1"/>
                </a:solidFill>
                <a:latin typeface="+mn-lt"/>
                <a:ea typeface="+mn-ea"/>
                <a:cs typeface="+mn-cs"/>
              </a:defRPr>
            </a:lvl1pPr>
            <a:lvl2pPr marL="455613" indent="-168275" algn="l" rtl="0" eaLnBrk="0" fontAlgn="base" hangingPunct="0">
              <a:spcBef>
                <a:spcPct val="20000"/>
              </a:spcBef>
              <a:spcAft>
                <a:spcPct val="0"/>
              </a:spcAft>
              <a:buSzPct val="90000"/>
              <a:buChar char="•"/>
              <a:defRPr kumimoji="1" sz="2000">
                <a:solidFill>
                  <a:schemeClr val="tx1"/>
                </a:solidFill>
                <a:latin typeface="+mn-lt"/>
                <a:ea typeface="+mn-ea"/>
              </a:defRPr>
            </a:lvl2pPr>
            <a:lvl3pPr marL="738188" indent="-168275" algn="l" rtl="0" eaLnBrk="0" fontAlgn="base" hangingPunct="0">
              <a:spcBef>
                <a:spcPct val="10000"/>
              </a:spcBef>
              <a:spcAft>
                <a:spcPct val="0"/>
              </a:spcAft>
              <a:buClr>
                <a:schemeClr val="accent1"/>
              </a:buClr>
              <a:buChar char="•"/>
              <a:defRPr kumimoji="1" sz="2400">
                <a:solidFill>
                  <a:schemeClr val="tx1"/>
                </a:solidFill>
                <a:latin typeface="+mn-lt"/>
                <a:ea typeface="+mn-ea"/>
              </a:defRPr>
            </a:lvl3pPr>
            <a:lvl4pPr marL="1028700" indent="-169863" algn="l" rtl="0" eaLnBrk="0" fontAlgn="base" hangingPunct="0">
              <a:spcBef>
                <a:spcPct val="20000"/>
              </a:spcBef>
              <a:spcAft>
                <a:spcPct val="0"/>
              </a:spcAft>
              <a:buChar char="•"/>
              <a:defRPr kumimoji="1" sz="2000">
                <a:solidFill>
                  <a:schemeClr val="tx1"/>
                </a:solidFill>
                <a:latin typeface="+mn-lt"/>
                <a:ea typeface="+mn-ea"/>
              </a:defRPr>
            </a:lvl4pPr>
            <a:lvl5pPr marL="1476375" indent="-166688" algn="l" rtl="0" eaLnBrk="0" fontAlgn="base" hangingPunct="0">
              <a:spcBef>
                <a:spcPct val="20000"/>
              </a:spcBef>
              <a:spcAft>
                <a:spcPct val="0"/>
              </a:spcAft>
              <a:buChar char="»"/>
              <a:defRPr kumimoji="1" sz="2000">
                <a:solidFill>
                  <a:schemeClr val="tx1"/>
                </a:solidFill>
                <a:latin typeface="Times" pitchFamily="18" charset="0"/>
                <a:ea typeface="+mn-ea"/>
              </a:defRPr>
            </a:lvl5pPr>
            <a:lvl6pPr marL="1933575" indent="-166688" algn="l" rtl="0" fontAlgn="base">
              <a:spcBef>
                <a:spcPct val="20000"/>
              </a:spcBef>
              <a:spcAft>
                <a:spcPct val="0"/>
              </a:spcAft>
              <a:buChar char="»"/>
              <a:defRPr kumimoji="1" sz="2000">
                <a:solidFill>
                  <a:schemeClr val="tx1"/>
                </a:solidFill>
                <a:latin typeface="Times" pitchFamily="18" charset="0"/>
                <a:ea typeface="+mn-ea"/>
              </a:defRPr>
            </a:lvl6pPr>
            <a:lvl7pPr marL="2390775" indent="-166688" algn="l" rtl="0" fontAlgn="base">
              <a:spcBef>
                <a:spcPct val="20000"/>
              </a:spcBef>
              <a:spcAft>
                <a:spcPct val="0"/>
              </a:spcAft>
              <a:buChar char="»"/>
              <a:defRPr kumimoji="1" sz="2000">
                <a:solidFill>
                  <a:schemeClr val="tx1"/>
                </a:solidFill>
                <a:latin typeface="Times" pitchFamily="18" charset="0"/>
                <a:ea typeface="+mn-ea"/>
              </a:defRPr>
            </a:lvl7pPr>
            <a:lvl8pPr marL="2847975" indent="-166688" algn="l" rtl="0" fontAlgn="base">
              <a:spcBef>
                <a:spcPct val="20000"/>
              </a:spcBef>
              <a:spcAft>
                <a:spcPct val="0"/>
              </a:spcAft>
              <a:buChar char="»"/>
              <a:defRPr kumimoji="1" sz="2000">
                <a:solidFill>
                  <a:schemeClr val="tx1"/>
                </a:solidFill>
                <a:latin typeface="Times" pitchFamily="18" charset="0"/>
                <a:ea typeface="+mn-ea"/>
              </a:defRPr>
            </a:lvl8pPr>
            <a:lvl9pPr marL="3305175" indent="-166688" algn="l" rtl="0" fontAlgn="base">
              <a:spcBef>
                <a:spcPct val="20000"/>
              </a:spcBef>
              <a:spcAft>
                <a:spcPct val="0"/>
              </a:spcAft>
              <a:buChar char="»"/>
              <a:defRPr kumimoji="1" sz="2000">
                <a:solidFill>
                  <a:schemeClr val="tx1"/>
                </a:solidFill>
                <a:latin typeface="Times" pitchFamily="18" charset="0"/>
                <a:ea typeface="+mn-ea"/>
              </a:defRPr>
            </a:lvl9pPr>
          </a:lstStyle>
          <a:p>
            <a:pPr marL="457200" lvl="1" indent="-457200">
              <a:spcBef>
                <a:spcPct val="25000"/>
              </a:spcBef>
              <a:buClr>
                <a:srgbClr val="0000FF"/>
              </a:buClr>
              <a:buSzPct val="50000"/>
              <a:buFont typeface="Wingdings" pitchFamily="2" charset="2"/>
              <a:buChar char="l"/>
              <a:defRPr/>
            </a:pPr>
            <a:r>
              <a:rPr lang="en-US" altLang="zh-TW" sz="2800" b="0" kern="0" dirty="0" smtClean="0">
                <a:latin typeface="微軟正黑體" panose="020B0604030504040204" pitchFamily="34" charset="-120"/>
                <a:ea typeface="微軟正黑體" panose="020B0604030504040204" pitchFamily="34" charset="-120"/>
                <a:cs typeface="Tahoma" pitchFamily="34" charset="0"/>
              </a:rPr>
              <a:t>15-year </a:t>
            </a:r>
            <a:r>
              <a:rPr lang="en-US" altLang="zh-TW" sz="2800" b="0" kern="0" dirty="0">
                <a:latin typeface="微軟正黑體" panose="020B0604030504040204" pitchFamily="34" charset="-120"/>
                <a:ea typeface="微軟正黑體" panose="020B0604030504040204" pitchFamily="34" charset="-120"/>
                <a:cs typeface="Tahoma" pitchFamily="34" charset="0"/>
              </a:rPr>
              <a:t>experience and record in </a:t>
            </a:r>
            <a:r>
              <a:rPr lang="en-US" altLang="zh-TW" sz="2800" b="0" kern="0" dirty="0" smtClean="0">
                <a:latin typeface="微軟正黑體" panose="020B0604030504040204" pitchFamily="34" charset="-120"/>
                <a:ea typeface="微軟正黑體" panose="020B0604030504040204" pitchFamily="34" charset="-120"/>
                <a:cs typeface="Tahoma" pitchFamily="34" charset="0"/>
              </a:rPr>
              <a:t>delivering USB Audio Controller.</a:t>
            </a:r>
            <a:endParaRPr lang="en-US" altLang="zh-TW" sz="2800" b="0" kern="0" dirty="0">
              <a:latin typeface="微軟正黑體" panose="020B0604030504040204" pitchFamily="34" charset="-120"/>
              <a:ea typeface="微軟正黑體" panose="020B0604030504040204" pitchFamily="34" charset="-120"/>
              <a:cs typeface="Tahoma" pitchFamily="34" charset="0"/>
            </a:endParaRPr>
          </a:p>
          <a:p>
            <a:pPr marL="457200" lvl="1" indent="-457200">
              <a:spcBef>
                <a:spcPct val="25000"/>
              </a:spcBef>
              <a:buClr>
                <a:srgbClr val="0000FF"/>
              </a:buClr>
              <a:buSzPct val="50000"/>
              <a:buFont typeface="Wingdings" pitchFamily="2" charset="2"/>
              <a:buChar char="l"/>
              <a:defRPr/>
            </a:pPr>
            <a:r>
              <a:rPr lang="en-US" altLang="zh-TW" sz="2800" b="0" kern="0" dirty="0" smtClean="0">
                <a:latin typeface="微軟正黑體" panose="020B0604030504040204" pitchFamily="34" charset="-120"/>
                <a:ea typeface="微軟正黑體" panose="020B0604030504040204" pitchFamily="34" charset="-120"/>
                <a:cs typeface="Tahoma" pitchFamily="34" charset="0"/>
              </a:rPr>
              <a:t>Audio knowhow in-depth with Application Software Support. </a:t>
            </a:r>
            <a:endParaRPr lang="en-US" altLang="zh-TW" sz="2800" b="0" kern="0" dirty="0">
              <a:latin typeface="微軟正黑體" panose="020B0604030504040204" pitchFamily="34" charset="-120"/>
              <a:ea typeface="微軟正黑體" panose="020B0604030504040204" pitchFamily="34" charset="-120"/>
              <a:cs typeface="Tahoma" pitchFamily="34" charset="0"/>
            </a:endParaRPr>
          </a:p>
          <a:p>
            <a:pPr marL="457200" lvl="1" indent="-457200">
              <a:spcBef>
                <a:spcPct val="25000"/>
              </a:spcBef>
              <a:buClr>
                <a:srgbClr val="0000FF"/>
              </a:buClr>
              <a:buSzPct val="50000"/>
              <a:buFont typeface="Wingdings" pitchFamily="2" charset="2"/>
              <a:buChar char="l"/>
              <a:defRPr/>
            </a:pPr>
            <a:r>
              <a:rPr lang="en-US" altLang="zh-TW" sz="2800" b="0" kern="0" dirty="0" smtClean="0">
                <a:latin typeface="微軟正黑體" panose="020B0604030504040204" pitchFamily="34" charset="-120"/>
                <a:ea typeface="微軟正黑體" panose="020B0604030504040204" pitchFamily="34" charset="-120"/>
                <a:cs typeface="Tahoma" pitchFamily="34" charset="0"/>
              </a:rPr>
              <a:t>Dedicated FAE at Shenzhen Office for Quick Customer Support.</a:t>
            </a:r>
            <a:endParaRPr lang="en-US" altLang="zh-TW" sz="2800" b="0" kern="0" dirty="0">
              <a:latin typeface="微軟正黑體" panose="020B0604030504040204" pitchFamily="34" charset="-120"/>
              <a:ea typeface="微軟正黑體" panose="020B0604030504040204" pitchFamily="34" charset="-120"/>
              <a:cs typeface="Tahoma" pitchFamily="34" charset="0"/>
            </a:endParaRPr>
          </a:p>
          <a:p>
            <a:pPr marL="285750" lvl="1" indent="-285750">
              <a:spcBef>
                <a:spcPct val="25000"/>
              </a:spcBef>
              <a:buClr>
                <a:schemeClr val="tx1"/>
              </a:buClr>
              <a:buFont typeface="Wingdings" pitchFamily="2" charset="2"/>
              <a:buChar char="l"/>
              <a:defRPr/>
            </a:pPr>
            <a:endParaRPr lang="en-US" altLang="zh-TW" sz="1800" b="0" kern="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11007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9803" y="250118"/>
            <a:ext cx="10515600" cy="1325563"/>
          </a:xfrm>
        </p:spPr>
        <p:txBody>
          <a:bodyPr>
            <a:normAutofit/>
          </a:bodyPr>
          <a:lstStyle/>
          <a:p>
            <a:r>
              <a:rPr lang="en-US" altLang="zh-TW" dirty="0">
                <a:sym typeface="微軟正黑體" panose="020B0604030504040204" pitchFamily="34" charset="-120"/>
              </a:rPr>
              <a:t>MEMS Mic Product Features</a:t>
            </a:r>
            <a:endParaRPr lang="zh-TW" altLang="en-US" dirty="0">
              <a:sym typeface="微軟正黑體" panose="020B0604030504040204" pitchFamily="34" charset="-120"/>
            </a:endParaRPr>
          </a:p>
        </p:txBody>
      </p:sp>
      <p:sp>
        <p:nvSpPr>
          <p:cNvPr id="3" name="內容版面配置區 2"/>
          <p:cNvSpPr>
            <a:spLocks noGrp="1"/>
          </p:cNvSpPr>
          <p:nvPr>
            <p:ph idx="1"/>
          </p:nvPr>
        </p:nvSpPr>
        <p:spPr>
          <a:xfrm>
            <a:off x="929803" y="2520363"/>
            <a:ext cx="11258550" cy="4148138"/>
          </a:xfrm>
        </p:spPr>
        <p:txBody>
          <a:bodyPr>
            <a:normAutofit fontScale="85000" lnSpcReduction="10000"/>
          </a:bodyPr>
          <a:lstStyle/>
          <a:p>
            <a:pPr>
              <a:lnSpc>
                <a:spcPct val="120000"/>
              </a:lnSpc>
            </a:pPr>
            <a:r>
              <a:rPr lang="en-US" altLang="zh-CN" sz="2000" b="1" dirty="0">
                <a:sym typeface="微軟正黑體" panose="020B0604030504040204" pitchFamily="34" charset="-120"/>
              </a:rPr>
              <a:t>R&amp;D Strength: </a:t>
            </a:r>
            <a:r>
              <a:rPr lang="en-US" altLang="zh-CN" sz="2000" dirty="0">
                <a:sym typeface="微軟正黑體" panose="020B0604030504040204" pitchFamily="34" charset="-120"/>
              </a:rPr>
              <a:t>Having over 30 years of </a:t>
            </a:r>
            <a:r>
              <a:rPr lang="en-US" altLang="zh-CN" sz="2000" dirty="0" smtClean="0">
                <a:sym typeface="微軟正黑體" panose="020B0604030504040204" pitchFamily="34" charset="-120"/>
              </a:rPr>
              <a:t>experience,  </a:t>
            </a:r>
            <a:r>
              <a:rPr lang="en-US" altLang="zh-CN" sz="2000" dirty="0">
                <a:sym typeface="微軟正黑體" panose="020B0604030504040204" pitchFamily="34" charset="-120"/>
              </a:rPr>
              <a:t>we possess a comprehensive development team in chip and packaging technologies. Proficient in MEMS </a:t>
            </a:r>
            <a:r>
              <a:rPr lang="en-US" altLang="zh-CN" sz="2000" dirty="0" smtClean="0">
                <a:sym typeface="微軟正黑體" panose="020B0604030504040204" pitchFamily="34" charset="-120"/>
              </a:rPr>
              <a:t>structures,  </a:t>
            </a:r>
            <a:r>
              <a:rPr lang="en-US" altLang="zh-CN" sz="2000" dirty="0">
                <a:sym typeface="微軟正黑體" panose="020B0604030504040204" pitchFamily="34" charset="-120"/>
              </a:rPr>
              <a:t>mixed-signal </a:t>
            </a:r>
            <a:r>
              <a:rPr lang="en-US" altLang="zh-CN" sz="2000" dirty="0" smtClean="0">
                <a:sym typeface="微軟正黑體" panose="020B0604030504040204" pitchFamily="34" charset="-120"/>
              </a:rPr>
              <a:t>circuits,  </a:t>
            </a:r>
            <a:r>
              <a:rPr lang="en-US" altLang="zh-CN" sz="2000" dirty="0">
                <a:sym typeface="微軟正黑體" panose="020B0604030504040204" pitchFamily="34" charset="-120"/>
              </a:rPr>
              <a:t>and acoustic </a:t>
            </a:r>
            <a:r>
              <a:rPr lang="en-US" altLang="zh-CN" sz="2000" dirty="0" smtClean="0">
                <a:sym typeface="微軟正黑體" panose="020B0604030504040204" pitchFamily="34" charset="-120"/>
              </a:rPr>
              <a:t>properties,  </a:t>
            </a:r>
            <a:r>
              <a:rPr lang="en-US" altLang="zh-CN" sz="2000" dirty="0">
                <a:sym typeface="微軟正黑體" panose="020B0604030504040204" pitchFamily="34" charset="-120"/>
              </a:rPr>
              <a:t>we continuously </a:t>
            </a:r>
            <a:r>
              <a:rPr lang="en-US" altLang="zh-CN" sz="2000" dirty="0">
                <a:solidFill>
                  <a:srgbClr val="0070C0"/>
                </a:solidFill>
                <a:sym typeface="微軟正黑體" panose="020B0604030504040204" pitchFamily="34" charset="-120"/>
              </a:rPr>
              <a:t>innovate to create higher-spec products</a:t>
            </a:r>
            <a:r>
              <a:rPr lang="en-US" altLang="zh-CN" sz="2000" dirty="0" smtClean="0">
                <a:solidFill>
                  <a:srgbClr val="0070C0"/>
                </a:solidFill>
                <a:sym typeface="微軟正黑體" panose="020B0604030504040204" pitchFamily="34" charset="-120"/>
              </a:rPr>
              <a:t>.</a:t>
            </a:r>
          </a:p>
          <a:p>
            <a:pPr>
              <a:lnSpc>
                <a:spcPct val="120000"/>
              </a:lnSpc>
            </a:pPr>
            <a:r>
              <a:rPr lang="en-US" altLang="zh-CN" sz="2000" b="1" dirty="0">
                <a:sym typeface="微軟正黑體" panose="020B0604030504040204" pitchFamily="34" charset="-120"/>
              </a:rPr>
              <a:t>Own Chips: </a:t>
            </a:r>
            <a:r>
              <a:rPr lang="en-US" altLang="zh-CN" sz="2000" dirty="0">
                <a:solidFill>
                  <a:srgbClr val="0070C0"/>
                </a:solidFill>
                <a:sym typeface="微軟正黑體" panose="020B0604030504040204" pitchFamily="34" charset="-120"/>
              </a:rPr>
              <a:t>Self designed and taped out </a:t>
            </a:r>
            <a:r>
              <a:rPr lang="en-US" altLang="zh-CN" sz="2000" dirty="0">
                <a:sym typeface="微軟正黑體" panose="020B0604030504040204" pitchFamily="34" charset="-120"/>
              </a:rPr>
              <a:t>of MEMS sensor &amp; pre-amp ASIC.</a:t>
            </a:r>
          </a:p>
          <a:p>
            <a:pPr>
              <a:lnSpc>
                <a:spcPct val="120000"/>
              </a:lnSpc>
            </a:pPr>
            <a:r>
              <a:rPr lang="en-US" altLang="zh-CN" sz="2000" b="1" dirty="0">
                <a:sym typeface="微軟正黑體" panose="020B0604030504040204" pitchFamily="34" charset="-120"/>
              </a:rPr>
              <a:t>Application-oriented: </a:t>
            </a:r>
            <a:r>
              <a:rPr lang="en-US" altLang="zh-CN" sz="2000" dirty="0">
                <a:solidFill>
                  <a:srgbClr val="0070C0"/>
                </a:solidFill>
                <a:sym typeface="微軟正黑體" panose="020B0604030504040204" pitchFamily="34" charset="-120"/>
              </a:rPr>
              <a:t>Developing </a:t>
            </a:r>
            <a:r>
              <a:rPr lang="en-US" altLang="zh-CN" sz="2100" dirty="0">
                <a:solidFill>
                  <a:srgbClr val="0070C0"/>
                </a:solidFill>
                <a:sym typeface="微軟正黑體" panose="020B0604030504040204" pitchFamily="34" charset="-120"/>
              </a:rPr>
              <a:t>different application’s MEMS sensors</a:t>
            </a:r>
            <a:r>
              <a:rPr lang="en-US" altLang="zh-CN" sz="2000" dirty="0">
                <a:solidFill>
                  <a:srgbClr val="0070C0"/>
                </a:solidFill>
                <a:sym typeface="微軟正黑體" panose="020B0604030504040204" pitchFamily="34" charset="-120"/>
              </a:rPr>
              <a:t> and ASIC </a:t>
            </a:r>
            <a:r>
              <a:rPr lang="en-US" altLang="zh-CN" sz="2000" dirty="0">
                <a:sym typeface="微軟正黑體" panose="020B0604030504040204" pitchFamily="34" charset="-120"/>
              </a:rPr>
              <a:t>base on chip portfolio to meet </a:t>
            </a:r>
            <a:r>
              <a:rPr lang="en-US" altLang="zh-CN" sz="2100" dirty="0">
                <a:sym typeface="微軟正黑體" panose="020B0604030504040204" pitchFamily="34" charset="-120"/>
              </a:rPr>
              <a:t>various requirements</a:t>
            </a:r>
            <a:r>
              <a:rPr lang="en-US" altLang="zh-CN" sz="2000" dirty="0">
                <a:sym typeface="微軟正黑體" panose="020B0604030504040204" pitchFamily="34" charset="-120"/>
              </a:rPr>
              <a:t>.</a:t>
            </a:r>
          </a:p>
          <a:p>
            <a:pPr>
              <a:lnSpc>
                <a:spcPct val="120000"/>
              </a:lnSpc>
            </a:pPr>
            <a:r>
              <a:rPr lang="en-US" altLang="zh-TW" sz="2100" b="1" dirty="0" smtClean="0">
                <a:cs typeface="Arial" panose="020B0604020202020204" pitchFamily="34" charset="0"/>
              </a:rPr>
              <a:t>100% Testing: </a:t>
            </a:r>
            <a:r>
              <a:rPr lang="en-US" altLang="zh-TW" sz="2100" dirty="0" smtClean="0">
                <a:cs typeface="Arial" panose="020B0604020202020204" pitchFamily="34" charset="0"/>
              </a:rPr>
              <a:t>In-house </a:t>
            </a:r>
            <a:r>
              <a:rPr lang="en-US" altLang="zh-TW" sz="2100" dirty="0">
                <a:cs typeface="Arial" panose="020B0604020202020204" pitchFamily="34" charset="0"/>
              </a:rPr>
              <a:t>developed testers </a:t>
            </a:r>
            <a:r>
              <a:rPr lang="en-US" altLang="zh-TW" sz="2100" dirty="0" smtClean="0">
                <a:cs typeface="Arial" panose="020B0604020202020204" pitchFamily="34" charset="0"/>
              </a:rPr>
              <a:t>with high </a:t>
            </a:r>
            <a:r>
              <a:rPr lang="en-US" altLang="zh-TW" sz="2100" dirty="0">
                <a:cs typeface="Arial" panose="020B0604020202020204" pitchFamily="34" charset="0"/>
              </a:rPr>
              <a:t>accuracy </a:t>
            </a:r>
            <a:r>
              <a:rPr lang="en-US" altLang="zh-TW" sz="2100" dirty="0" smtClean="0">
                <a:cs typeface="Arial" panose="020B0604020202020204" pitchFamily="34" charset="0"/>
              </a:rPr>
              <a:t>trimming process to </a:t>
            </a:r>
            <a:r>
              <a:rPr lang="en-US" altLang="zh-TW" sz="2100" dirty="0" smtClean="0">
                <a:solidFill>
                  <a:srgbClr val="0070C0"/>
                </a:solidFill>
                <a:cs typeface="Arial" panose="020B0604020202020204" pitchFamily="34" charset="0"/>
              </a:rPr>
              <a:t>make sure product consistency</a:t>
            </a:r>
            <a:r>
              <a:rPr lang="en-US" altLang="zh-TW" sz="2100" dirty="0" smtClean="0">
                <a:cs typeface="Arial" panose="020B0604020202020204" pitchFamily="34" charset="0"/>
              </a:rPr>
              <a:t>.</a:t>
            </a:r>
            <a:endParaRPr lang="en-US" altLang="zh-CN" sz="2100" dirty="0">
              <a:cs typeface="Arial" panose="020B0604020202020204" pitchFamily="34" charset="0"/>
              <a:sym typeface="微軟正黑體" panose="020B0604030504040204" pitchFamily="34" charset="-120"/>
            </a:endParaRPr>
          </a:p>
          <a:p>
            <a:pPr>
              <a:lnSpc>
                <a:spcPct val="120000"/>
              </a:lnSpc>
            </a:pPr>
            <a:r>
              <a:rPr lang="en-US" altLang="zh-TW" sz="2000" b="1" dirty="0">
                <a:cs typeface="Times New Roman" panose="02020603050405020304" pitchFamily="18" charset="0"/>
              </a:rPr>
              <a:t>Patent Protection : </a:t>
            </a:r>
            <a:r>
              <a:rPr lang="en-US" altLang="zh-TW" sz="2000" dirty="0">
                <a:solidFill>
                  <a:srgbClr val="0070C0"/>
                </a:solidFill>
                <a:cs typeface="Times New Roman" panose="02020603050405020304" pitchFamily="18" charset="0"/>
              </a:rPr>
              <a:t>Patents cover from </a:t>
            </a:r>
            <a:r>
              <a:rPr lang="en-US" altLang="zh-TW" sz="2000" dirty="0" smtClean="0">
                <a:solidFill>
                  <a:srgbClr val="0070C0"/>
                </a:solidFill>
                <a:cs typeface="Times New Roman" panose="02020603050405020304" pitchFamily="18" charset="0"/>
              </a:rPr>
              <a:t>chip,  </a:t>
            </a:r>
            <a:r>
              <a:rPr lang="en-US" altLang="zh-TW" sz="2000" dirty="0">
                <a:solidFill>
                  <a:srgbClr val="0070C0"/>
                </a:solidFill>
                <a:cs typeface="Times New Roman" panose="02020603050405020304" pitchFamily="18" charset="0"/>
              </a:rPr>
              <a:t>packaging to testing </a:t>
            </a:r>
            <a:r>
              <a:rPr lang="en-US" altLang="zh-TW" sz="2000" dirty="0">
                <a:cs typeface="Times New Roman" panose="02020603050405020304" pitchFamily="18" charset="0"/>
              </a:rPr>
              <a:t>of MEMS microphone technology.</a:t>
            </a:r>
          </a:p>
          <a:p>
            <a:pPr>
              <a:lnSpc>
                <a:spcPct val="120000"/>
              </a:lnSpc>
            </a:pPr>
            <a:r>
              <a:rPr lang="en-US" altLang="zh-CN" sz="2000" b="1" dirty="0" smtClean="0">
                <a:cs typeface="Arial" panose="020B0604020202020204" pitchFamily="34" charset="0"/>
                <a:sym typeface="微軟正黑體" panose="020B0604030504040204" pitchFamily="34" charset="-120"/>
              </a:rPr>
              <a:t>Supporting: </a:t>
            </a:r>
            <a:r>
              <a:rPr lang="en-US" altLang="zh-CN" sz="2000" dirty="0" smtClean="0">
                <a:solidFill>
                  <a:srgbClr val="0070C0"/>
                </a:solidFill>
                <a:cs typeface="Arial" panose="020B0604020202020204" pitchFamily="34" charset="0"/>
                <a:sym typeface="微軟正黑體" panose="020B0604030504040204" pitchFamily="34" charset="-120"/>
              </a:rPr>
              <a:t>FAE </a:t>
            </a:r>
            <a:r>
              <a:rPr lang="en-US" altLang="zh-CN" sz="2000" dirty="0">
                <a:solidFill>
                  <a:srgbClr val="0070C0"/>
                </a:solidFill>
                <a:cs typeface="Arial" panose="020B0604020202020204" pitchFamily="34" charset="0"/>
                <a:sym typeface="微軟正黑體" panose="020B0604030504040204" pitchFamily="34" charset="-120"/>
              </a:rPr>
              <a:t>team </a:t>
            </a:r>
            <a:r>
              <a:rPr lang="en-US" altLang="zh-CN" sz="2000" dirty="0">
                <a:cs typeface="Arial" panose="020B0604020202020204" pitchFamily="34" charset="0"/>
                <a:sym typeface="微軟正黑體" panose="020B0604030504040204" pitchFamily="34" charset="-120"/>
              </a:rPr>
              <a:t>provides professional on-site support </a:t>
            </a:r>
            <a:r>
              <a:rPr lang="en-US" altLang="zh-CN" sz="2000" dirty="0" smtClean="0">
                <a:sym typeface="微軟正黑體" panose="020B0604030504040204" pitchFamily="34" charset="-120"/>
              </a:rPr>
              <a:t>from</a:t>
            </a:r>
            <a:r>
              <a:rPr lang="en-US" altLang="zh-CN" sz="2000" dirty="0" smtClean="0">
                <a:cs typeface="Arial" panose="020B0604020202020204" pitchFamily="34" charset="0"/>
                <a:sym typeface="微軟正黑體" panose="020B0604030504040204" pitchFamily="34" charset="-120"/>
              </a:rPr>
              <a:t> </a:t>
            </a:r>
            <a:r>
              <a:rPr lang="en-US" altLang="zh-CN" sz="2000" dirty="0">
                <a:cs typeface="Arial" panose="020B0604020202020204" pitchFamily="34" charset="0"/>
                <a:sym typeface="微軟正黑體" panose="020B0604030504040204" pitchFamily="34" charset="-120"/>
              </a:rPr>
              <a:t>design stage </a:t>
            </a:r>
            <a:r>
              <a:rPr lang="en-US" altLang="zh-CN" sz="2000" dirty="0" smtClean="0">
                <a:sym typeface="微軟正黑體" panose="020B0604030504040204" pitchFamily="34" charset="-120"/>
              </a:rPr>
              <a:t>to</a:t>
            </a:r>
            <a:r>
              <a:rPr lang="en-US" altLang="zh-CN" sz="2000" dirty="0" smtClean="0">
                <a:cs typeface="Arial" panose="020B0604020202020204" pitchFamily="34" charset="0"/>
                <a:sym typeface="微軟正黑體" panose="020B0604030504040204" pitchFamily="34" charset="-120"/>
              </a:rPr>
              <a:t> </a:t>
            </a:r>
            <a:r>
              <a:rPr lang="en-US" altLang="zh-CN" sz="2000" dirty="0">
                <a:cs typeface="Arial" panose="020B0604020202020204" pitchFamily="34" charset="0"/>
                <a:sym typeface="微軟正黑體" panose="020B0604030504040204" pitchFamily="34" charset="-120"/>
              </a:rPr>
              <a:t>production stage worldwide</a:t>
            </a:r>
            <a:r>
              <a:rPr lang="en-US" altLang="zh-CN" sz="2000" dirty="0" smtClean="0">
                <a:cs typeface="Arial" panose="020B0604020202020204" pitchFamily="34" charset="0"/>
                <a:sym typeface="微軟正黑體" panose="020B0604030504040204" pitchFamily="34" charset="-120"/>
              </a:rPr>
              <a:t>.</a:t>
            </a:r>
            <a:endParaRPr lang="en-US" altLang="zh-CN" sz="2000" dirty="0">
              <a:cs typeface="Arial" panose="020B0604020202020204" pitchFamily="34" charset="0"/>
              <a:sym typeface="微軟正黑體" panose="020B0604030504040204" pitchFamily="34" charset="-120"/>
            </a:endParaRPr>
          </a:p>
        </p:txBody>
      </p:sp>
      <p:sp>
        <p:nvSpPr>
          <p:cNvPr id="4" name="投影片編號版面配置區 3"/>
          <p:cNvSpPr>
            <a:spLocks noGrp="1"/>
          </p:cNvSpPr>
          <p:nvPr>
            <p:ph type="sldNum" sz="quarter" idx="4294967295"/>
          </p:nvPr>
        </p:nvSpPr>
        <p:spPr/>
        <p:txBody>
          <a:bodyPr/>
          <a:lstStyle/>
          <a:p>
            <a:fld id="{DBC7C732-1AFC-4CD3-A1ED-6044BD900C48}" type="slidenum">
              <a:rPr lang="zh-TW" altLang="en-US" smtClean="0">
                <a:sym typeface="微軟正黑體" panose="020B0604030504040204" pitchFamily="34" charset="-120"/>
              </a:rPr>
              <a:t>11</a:t>
            </a:fld>
            <a:endParaRPr lang="zh-TW" altLang="en-US">
              <a:sym typeface="微軟正黑體" panose="020B0604030504040204" pitchFamily="34" charset="-120"/>
            </a:endParaRPr>
          </a:p>
        </p:txBody>
      </p:sp>
      <p:sp>
        <p:nvSpPr>
          <p:cNvPr id="7" name="圓角矩形 6"/>
          <p:cNvSpPr/>
          <p:nvPr/>
        </p:nvSpPr>
        <p:spPr>
          <a:xfrm>
            <a:off x="8434153" y="25220"/>
            <a:ext cx="3167712" cy="413772"/>
          </a:xfrm>
          <a:prstGeom prst="roundRect">
            <a:avLst/>
          </a:prstGeom>
          <a:gradFill flip="none" rotWithShape="1">
            <a:gsLst>
              <a:gs pos="0">
                <a:srgbClr val="649EB2">
                  <a:lumMod val="67000"/>
                </a:srgbClr>
              </a:gs>
              <a:gs pos="48000">
                <a:srgbClr val="649EB2">
                  <a:lumMod val="97000"/>
                  <a:lumOff val="3000"/>
                </a:srgbClr>
              </a:gs>
              <a:gs pos="100000">
                <a:srgbClr val="649EB2">
                  <a:lumMod val="60000"/>
                  <a:lumOff val="40000"/>
                </a:srgbClr>
              </a:gs>
            </a:gsLst>
            <a:lin ang="16200000" scaled="1"/>
            <a:tileRect/>
          </a:gradFill>
          <a:ln>
            <a:noFill/>
          </a:ln>
          <a:effectLst/>
        </p:spPr>
        <p:txBody>
          <a:bodyPr lIns="75676" tIns="37838" rIns="75676" bIns="37838" anchor="ctr"/>
          <a:lstStyle/>
          <a:p>
            <a:pPr lvl="0" algn="ctr">
              <a:lnSpc>
                <a:spcPct val="85000"/>
              </a:lnSpc>
              <a:spcBef>
                <a:spcPct val="50000"/>
              </a:spcBef>
              <a:defRPr/>
            </a:pPr>
            <a:r>
              <a:rPr lang="en-US" altLang="zh-TW" b="1"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MEMS </a:t>
            </a:r>
            <a:r>
              <a:rPr lang="en-US" altLang="zh-TW" b="1" kern="0" dirty="0">
                <a:solidFill>
                  <a:srgbClr val="000000"/>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Mic R&amp;D </a:t>
            </a:r>
            <a:r>
              <a:rPr lang="en-US" altLang="zh-TW" b="1" kern="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Team</a:t>
            </a:r>
            <a:endParaRPr lang="en-US" altLang="zh-TW" b="1" kern="0" dirty="0">
              <a:solidFill>
                <a:srgbClr val="000000"/>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grpSp>
        <p:nvGrpSpPr>
          <p:cNvPr id="8" name="群組 7"/>
          <p:cNvGrpSpPr/>
          <p:nvPr/>
        </p:nvGrpSpPr>
        <p:grpSpPr>
          <a:xfrm>
            <a:off x="7726602" y="438992"/>
            <a:ext cx="6180301" cy="2146816"/>
            <a:chOff x="3525968" y="942680"/>
            <a:chExt cx="6385932" cy="3843347"/>
          </a:xfrm>
        </p:grpSpPr>
        <p:grpSp>
          <p:nvGrpSpPr>
            <p:cNvPr id="9" name="群組 8"/>
            <p:cNvGrpSpPr/>
            <p:nvPr/>
          </p:nvGrpSpPr>
          <p:grpSpPr>
            <a:xfrm>
              <a:off x="3525968" y="942680"/>
              <a:ext cx="4313268" cy="3843347"/>
              <a:chOff x="3525968" y="942680"/>
              <a:chExt cx="4313268" cy="3843347"/>
            </a:xfrm>
          </p:grpSpPr>
          <p:sp>
            <p:nvSpPr>
              <p:cNvPr id="11" name="橢圓 10"/>
              <p:cNvSpPr/>
              <p:nvPr/>
            </p:nvSpPr>
            <p:spPr>
              <a:xfrm>
                <a:off x="3873758" y="942680"/>
                <a:ext cx="3965477" cy="36454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endParaRPr lang="zh-TW" altLang="en-US" sz="1400">
                  <a:latin typeface="微軟正黑體" panose="020B0604030504040204" pitchFamily="34" charset="-120"/>
                  <a:ea typeface="微軟正黑體" panose="020B0604030504040204" pitchFamily="34" charset="-120"/>
                  <a:cs typeface="Arial" panose="020B0604020202020204" pitchFamily="34" charset="0"/>
                  <a:sym typeface="微軟正黑體" panose="020B0604030504040204" pitchFamily="34" charset="-120"/>
                </a:endParaRPr>
              </a:p>
            </p:txBody>
          </p:sp>
          <p:sp>
            <p:nvSpPr>
              <p:cNvPr id="12" name="橢圓 11"/>
              <p:cNvSpPr/>
              <p:nvPr/>
            </p:nvSpPr>
            <p:spPr>
              <a:xfrm>
                <a:off x="5022602" y="1917666"/>
                <a:ext cx="1669850" cy="1776214"/>
              </a:xfrm>
              <a:prstGeom prst="ellipse">
                <a:avLst/>
              </a:prstGeom>
              <a:noFill/>
              <a:ln w="57150">
                <a:solidFill>
                  <a:srgbClr val="649EB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13" name="文字方塊 7"/>
              <p:cNvSpPr txBox="1">
                <a:spLocks noChangeArrowheads="1"/>
              </p:cNvSpPr>
              <p:nvPr/>
            </p:nvSpPr>
            <p:spPr bwMode="auto">
              <a:xfrm rot="16200000">
                <a:off x="3750395" y="1325054"/>
                <a:ext cx="1046380" cy="149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5676" tIns="37838" rIns="75676" bIns="37838">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algn="r">
                  <a:lnSpc>
                    <a:spcPct val="85000"/>
                  </a:lnSpc>
                  <a:spcBef>
                    <a:spcPct val="50000"/>
                  </a:spcBef>
                </a:pPr>
                <a:r>
                  <a:rPr lang="en-US" altLang="zh-TW" sz="11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rPr>
                  <a:t>Reasonable allocation of resources</a:t>
                </a:r>
              </a:p>
            </p:txBody>
          </p:sp>
          <p:sp>
            <p:nvSpPr>
              <p:cNvPr id="14" name="文字方塊 18"/>
              <p:cNvSpPr txBox="1">
                <a:spLocks noChangeArrowheads="1"/>
              </p:cNvSpPr>
              <p:nvPr/>
            </p:nvSpPr>
            <p:spPr bwMode="auto">
              <a:xfrm rot="16200000">
                <a:off x="5333307" y="3426140"/>
                <a:ext cx="1046380" cy="167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5676" tIns="37838" rIns="75676" bIns="37838">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50000"/>
                  </a:spcBef>
                </a:pPr>
                <a:r>
                  <a:rPr lang="en-US" altLang="zh-TW" sz="1100" dirty="0" smtClean="0">
                    <a:solidFill>
                      <a:srgbClr val="6A868F"/>
                    </a:solidFill>
                    <a:ea typeface="微軟正黑體" panose="020B0604030504040204" pitchFamily="34" charset="-120"/>
                    <a:cs typeface="Arial" panose="020B0604020202020204" pitchFamily="34" charset="0"/>
                    <a:sym typeface="微軟正黑體" panose="020B0604030504040204" pitchFamily="34" charset="-120"/>
                  </a:rPr>
                  <a:t>Comprehensive </a:t>
                </a:r>
                <a:r>
                  <a:rPr lang="en-US" altLang="zh-TW" sz="11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rPr>
                  <a:t>consideration of goals and </a:t>
                </a:r>
                <a:r>
                  <a:rPr lang="en-US" altLang="zh-TW" sz="1100" dirty="0" smtClean="0">
                    <a:solidFill>
                      <a:srgbClr val="6A868F"/>
                    </a:solidFill>
                    <a:ea typeface="微軟正黑體" panose="020B0604030504040204" pitchFamily="34" charset="-120"/>
                    <a:cs typeface="Arial" panose="020B0604020202020204" pitchFamily="34" charset="0"/>
                    <a:sym typeface="微軟正黑體" panose="020B0604030504040204" pitchFamily="34" charset="-120"/>
                  </a:rPr>
                  <a:t>limitations</a:t>
                </a:r>
                <a:endParaRPr lang="en-US" altLang="zh-TW" sz="11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endParaRPr>
              </a:p>
            </p:txBody>
          </p:sp>
          <p:sp>
            <p:nvSpPr>
              <p:cNvPr id="15" name="橢圓 14"/>
              <p:cNvSpPr/>
              <p:nvPr/>
            </p:nvSpPr>
            <p:spPr>
              <a:xfrm>
                <a:off x="6219374" y="2627179"/>
                <a:ext cx="1289053" cy="1239837"/>
              </a:xfrm>
              <a:prstGeom prst="ellipse">
                <a:avLst/>
              </a:prstGeom>
              <a:solidFill>
                <a:srgbClr val="6A868F"/>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endParaRPr lang="en-US" altLang="zh-TW" sz="9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16" name="橢圓 15"/>
              <p:cNvSpPr/>
              <p:nvPr/>
            </p:nvSpPr>
            <p:spPr>
              <a:xfrm>
                <a:off x="4229114" y="2610216"/>
                <a:ext cx="1250951" cy="1239838"/>
              </a:xfrm>
              <a:prstGeom prst="ellipse">
                <a:avLst/>
              </a:prstGeom>
              <a:solidFill>
                <a:srgbClr val="649EB2"/>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ASIC</a:t>
                </a:r>
                <a:b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R&amp;D Dept.</a:t>
                </a:r>
                <a:endParaRPr lang="zh-TW" altLang="en-US"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17" name="橢圓 16"/>
              <p:cNvSpPr/>
              <p:nvPr/>
            </p:nvSpPr>
            <p:spPr>
              <a:xfrm>
                <a:off x="5320508" y="1197044"/>
                <a:ext cx="1233487" cy="1241425"/>
              </a:xfrm>
              <a:prstGeom prst="ellipse">
                <a:avLst/>
              </a:prstGeom>
              <a:solidFill>
                <a:srgbClr val="31778E"/>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r>
                  <a:rPr lang="en-US" altLang="zh-TW" sz="12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Sensor</a:t>
                </a:r>
                <a: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a:r>
                <a:b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R&amp;D Dept</a:t>
                </a:r>
                <a:r>
                  <a:rPr lang="en-US" altLang="zh-TW" sz="1200" b="1" dirty="0" smtClean="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t>
                </a:r>
                <a:endPar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18" name="文字方塊 18"/>
              <p:cNvSpPr txBox="1">
                <a:spLocks noChangeArrowheads="1"/>
              </p:cNvSpPr>
              <p:nvPr/>
            </p:nvSpPr>
            <p:spPr bwMode="auto">
              <a:xfrm rot="16200000">
                <a:off x="6515270" y="1768173"/>
                <a:ext cx="1455497" cy="119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5676" tIns="37838" rIns="75676" bIns="37838">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a:lnSpc>
                    <a:spcPct val="85000"/>
                  </a:lnSpc>
                  <a:spcBef>
                    <a:spcPct val="50000"/>
                  </a:spcBef>
                </a:pPr>
                <a:r>
                  <a:rPr lang="en-US" altLang="zh-TW" sz="1100" dirty="0" smtClean="0">
                    <a:solidFill>
                      <a:srgbClr val="6A868F"/>
                    </a:solidFill>
                    <a:ea typeface="微軟正黑體" panose="020B0604030504040204" pitchFamily="34" charset="-120"/>
                    <a:cs typeface="Arial" panose="020B0604020202020204" pitchFamily="34" charset="0"/>
                    <a:sym typeface="微軟正黑體" panose="020B0604030504040204" pitchFamily="34" charset="-120"/>
                  </a:rPr>
                  <a:t>Cooperate          </a:t>
                </a:r>
                <a:r>
                  <a:rPr lang="en-US" altLang="zh-TW" sz="11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rPr>
                  <a:t>to solve technical issues</a:t>
                </a:r>
              </a:p>
              <a:p>
                <a:pPr>
                  <a:lnSpc>
                    <a:spcPct val="85000"/>
                  </a:lnSpc>
                  <a:spcBef>
                    <a:spcPct val="50000"/>
                  </a:spcBef>
                </a:pPr>
                <a:endParaRPr lang="zh-TW" altLang="en-US" sz="11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endParaRPr>
              </a:p>
            </p:txBody>
          </p:sp>
        </p:grpSp>
        <p:sp>
          <p:nvSpPr>
            <p:cNvPr id="10" name="矩形 9"/>
            <p:cNvSpPr/>
            <p:nvPr/>
          </p:nvSpPr>
          <p:spPr>
            <a:xfrm>
              <a:off x="3873757" y="2831814"/>
              <a:ext cx="6038143" cy="1008327"/>
            </a:xfrm>
            <a:prstGeom prst="rect">
              <a:avLst/>
            </a:prstGeom>
          </p:spPr>
          <p:txBody>
            <a:bodyPr wrap="square">
              <a:spAutoFit/>
            </a:bodyPr>
            <a:lstStyle/>
            <a:p>
              <a:pPr algn="ctr">
                <a:lnSpc>
                  <a:spcPct val="85000"/>
                </a:lnSpc>
                <a:spcBef>
                  <a:spcPct val="50000"/>
                </a:spcBef>
                <a:defRPr/>
              </a:pPr>
              <a: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Packaging</a:t>
              </a:r>
              <a:b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Technology</a:t>
              </a:r>
              <a:b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2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Dept.</a:t>
              </a:r>
            </a:p>
          </p:txBody>
        </p:sp>
      </p:grpSp>
    </p:spTree>
    <p:extLst>
      <p:ext uri="{BB962C8B-B14F-4D97-AF65-F5344CB8AC3E}">
        <p14:creationId xmlns:p14="http://schemas.microsoft.com/office/powerpoint/2010/main" val="27144050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449" y="22225"/>
            <a:ext cx="11200397" cy="1325563"/>
          </a:xfrm>
        </p:spPr>
        <p:txBody>
          <a:bodyPr/>
          <a:lstStyle/>
          <a:p>
            <a:r>
              <a:rPr lang="en-US" altLang="zh-TW" dirty="0">
                <a:sym typeface="微軟正黑體" panose="020B0604030504040204" pitchFamily="34" charset="-120"/>
              </a:rPr>
              <a:t>All Series MEMS Microphone Provider – 3S</a:t>
            </a:r>
            <a:endParaRPr lang="zh-TW" altLang="en-US" dirty="0">
              <a:sym typeface="微軟正黑體" panose="020B0604030504040204" pitchFamily="34" charset="-120"/>
            </a:endParaRPr>
          </a:p>
        </p:txBody>
      </p:sp>
      <p:sp>
        <p:nvSpPr>
          <p:cNvPr id="4" name="投影片編號版面配置區 3"/>
          <p:cNvSpPr>
            <a:spLocks noGrp="1"/>
          </p:cNvSpPr>
          <p:nvPr>
            <p:ph type="sldNum" sz="quarter" idx="4294967295"/>
          </p:nvPr>
        </p:nvSpPr>
        <p:spPr>
          <a:xfrm>
            <a:off x="9445153" y="6356350"/>
            <a:ext cx="2743200" cy="365125"/>
          </a:xfrm>
          <a:prstGeom prst="rect">
            <a:avLst/>
          </a:prstGeom>
        </p:spPr>
        <p:txBody>
          <a:bodyPr/>
          <a:lstStyle/>
          <a:p>
            <a:fld id="{DBC7C732-1AFC-4CD3-A1ED-6044BD900C48}" type="slidenum">
              <a:rPr lang="zh-TW" altLang="en-US" smtClean="0">
                <a:sym typeface="微軟正黑體" panose="020B0604030504040204" pitchFamily="34" charset="-120"/>
              </a:rPr>
              <a:t>12</a:t>
            </a:fld>
            <a:endParaRPr lang="zh-TW" altLang="en-US" dirty="0">
              <a:sym typeface="微軟正黑體" panose="020B0604030504040204" pitchFamily="34" charset="-120"/>
            </a:endParaRPr>
          </a:p>
        </p:txBody>
      </p:sp>
      <p:sp>
        <p:nvSpPr>
          <p:cNvPr id="34" name="圓角矩形 33"/>
          <p:cNvSpPr/>
          <p:nvPr/>
        </p:nvSpPr>
        <p:spPr>
          <a:xfrm>
            <a:off x="919952" y="1458150"/>
            <a:ext cx="4379958" cy="717283"/>
          </a:xfrm>
          <a:prstGeom prst="roundRect">
            <a:avLst/>
          </a:prstGeom>
          <a:gradFill flip="none" rotWithShape="1">
            <a:gsLst>
              <a:gs pos="0">
                <a:srgbClr val="649EB2">
                  <a:lumMod val="67000"/>
                </a:srgbClr>
              </a:gs>
              <a:gs pos="48000">
                <a:srgbClr val="649EB2">
                  <a:lumMod val="97000"/>
                  <a:lumOff val="3000"/>
                </a:srgbClr>
              </a:gs>
              <a:gs pos="100000">
                <a:srgbClr val="649EB2">
                  <a:lumMod val="60000"/>
                  <a:lumOff val="40000"/>
                </a:srgbClr>
              </a:gs>
            </a:gsLst>
            <a:lin ang="16200000" scaled="1"/>
            <a:tileRect/>
          </a:gradFill>
          <a:ln>
            <a:noFill/>
          </a:ln>
          <a:effectLst/>
        </p:spPr>
        <p:txBody>
          <a:bodyPr lIns="75676" tIns="37838" rIns="75676" bIns="37838" anchor="ctr"/>
          <a:lstStyle/>
          <a:p>
            <a:pPr lvl="0" algn="ctr">
              <a:lnSpc>
                <a:spcPct val="85000"/>
              </a:lnSpc>
              <a:spcBef>
                <a:spcPct val="50000"/>
              </a:spcBef>
              <a:defRPr/>
            </a:pPr>
            <a:r>
              <a:rPr lang="en-US" altLang="zh-TW" sz="20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 Complete MEMS Mic R&amp;D Team</a:t>
            </a:r>
          </a:p>
        </p:txBody>
      </p:sp>
      <p:sp>
        <p:nvSpPr>
          <p:cNvPr id="35" name="圓角矩形 34"/>
          <p:cNvSpPr/>
          <p:nvPr/>
        </p:nvSpPr>
        <p:spPr>
          <a:xfrm>
            <a:off x="6299277" y="1409473"/>
            <a:ext cx="5012570" cy="717283"/>
          </a:xfrm>
          <a:prstGeom prst="roundRect">
            <a:avLst/>
          </a:prstGeom>
          <a:gradFill flip="none" rotWithShape="1">
            <a:gsLst>
              <a:gs pos="0">
                <a:srgbClr val="649EB2">
                  <a:lumMod val="67000"/>
                </a:srgbClr>
              </a:gs>
              <a:gs pos="48000">
                <a:srgbClr val="649EB2">
                  <a:lumMod val="97000"/>
                  <a:lumOff val="3000"/>
                </a:srgbClr>
              </a:gs>
              <a:gs pos="100000">
                <a:srgbClr val="649EB2">
                  <a:lumMod val="60000"/>
                  <a:lumOff val="40000"/>
                </a:srgbClr>
              </a:gs>
            </a:gsLst>
            <a:lin ang="16200000" scaled="1"/>
            <a:tileRect/>
          </a:gradFill>
          <a:ln>
            <a:noFill/>
          </a:ln>
          <a:effectLst/>
        </p:spPr>
        <p:txBody>
          <a:bodyPr lIns="75676" tIns="37838" rIns="75676" bIns="37838" anchor="ctr"/>
          <a:lstStyle/>
          <a:p>
            <a:pPr lvl="0" algn="ctr">
              <a:lnSpc>
                <a:spcPct val="85000"/>
              </a:lnSpc>
              <a:spcBef>
                <a:spcPct val="50000"/>
              </a:spcBef>
              <a:defRPr/>
            </a:pPr>
            <a:r>
              <a:rPr lang="en-US" altLang="zh-TW" sz="20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High Product Consistency</a:t>
            </a:r>
          </a:p>
        </p:txBody>
      </p:sp>
      <p:grpSp>
        <p:nvGrpSpPr>
          <p:cNvPr id="45" name="群組 44"/>
          <p:cNvGrpSpPr/>
          <p:nvPr/>
        </p:nvGrpSpPr>
        <p:grpSpPr>
          <a:xfrm>
            <a:off x="685111" y="2311684"/>
            <a:ext cx="6095834" cy="3854337"/>
            <a:chOff x="3613245" y="942680"/>
            <a:chExt cx="6298655" cy="3908250"/>
          </a:xfrm>
        </p:grpSpPr>
        <p:grpSp>
          <p:nvGrpSpPr>
            <p:cNvPr id="46" name="群組 45"/>
            <p:cNvGrpSpPr/>
            <p:nvPr/>
          </p:nvGrpSpPr>
          <p:grpSpPr>
            <a:xfrm>
              <a:off x="3613245" y="942680"/>
              <a:ext cx="4362923" cy="3908250"/>
              <a:chOff x="3613245" y="942680"/>
              <a:chExt cx="4362923" cy="3908250"/>
            </a:xfrm>
          </p:grpSpPr>
          <p:sp>
            <p:nvSpPr>
              <p:cNvPr id="48" name="橢圓 47"/>
              <p:cNvSpPr/>
              <p:nvPr/>
            </p:nvSpPr>
            <p:spPr>
              <a:xfrm>
                <a:off x="3873758" y="942680"/>
                <a:ext cx="3965477" cy="364546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endParaRPr lang="zh-TW" altLang="en-US">
                  <a:latin typeface="微軟正黑體" panose="020B0604030504040204" pitchFamily="34" charset="-120"/>
                  <a:ea typeface="微軟正黑體" panose="020B0604030504040204" pitchFamily="34" charset="-120"/>
                  <a:cs typeface="Arial" panose="020B0604020202020204" pitchFamily="34" charset="0"/>
                  <a:sym typeface="微軟正黑體" panose="020B0604030504040204" pitchFamily="34" charset="-120"/>
                </a:endParaRPr>
              </a:p>
            </p:txBody>
          </p:sp>
          <p:sp>
            <p:nvSpPr>
              <p:cNvPr id="49" name="橢圓 48"/>
              <p:cNvSpPr/>
              <p:nvPr/>
            </p:nvSpPr>
            <p:spPr>
              <a:xfrm>
                <a:off x="5022602" y="1917666"/>
                <a:ext cx="1669850" cy="1776214"/>
              </a:xfrm>
              <a:prstGeom prst="ellipse">
                <a:avLst/>
              </a:prstGeom>
              <a:noFill/>
              <a:ln w="57150">
                <a:solidFill>
                  <a:srgbClr val="649EB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50" name="文字方塊 7"/>
              <p:cNvSpPr txBox="1">
                <a:spLocks noChangeArrowheads="1"/>
              </p:cNvSpPr>
              <p:nvPr/>
            </p:nvSpPr>
            <p:spPr bwMode="auto">
              <a:xfrm rot="16200000">
                <a:off x="4009756" y="1498967"/>
                <a:ext cx="702211" cy="149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5676" tIns="37838" rIns="75676" bIns="37838">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algn="r">
                  <a:lnSpc>
                    <a:spcPct val="85000"/>
                  </a:lnSpc>
                  <a:spcBef>
                    <a:spcPct val="50000"/>
                  </a:spcBef>
                </a:pPr>
                <a:r>
                  <a:rPr lang="en-US" altLang="zh-TW" sz="14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rPr>
                  <a:t>Reasonable allocation of resources</a:t>
                </a:r>
              </a:p>
            </p:txBody>
          </p:sp>
          <p:sp>
            <p:nvSpPr>
              <p:cNvPr id="51" name="文字方塊 18"/>
              <p:cNvSpPr txBox="1">
                <a:spLocks noChangeArrowheads="1"/>
              </p:cNvSpPr>
              <p:nvPr/>
            </p:nvSpPr>
            <p:spPr bwMode="auto">
              <a:xfrm rot="16200000">
                <a:off x="5268404" y="3426140"/>
                <a:ext cx="1176187" cy="167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5676" tIns="37838" rIns="75676" bIns="37838">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algn="ctr">
                  <a:lnSpc>
                    <a:spcPct val="85000"/>
                  </a:lnSpc>
                  <a:spcBef>
                    <a:spcPct val="50000"/>
                  </a:spcBef>
                </a:pPr>
                <a:r>
                  <a:rPr lang="en-US" altLang="zh-TW" sz="14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rPr>
                  <a:t>Comprehensive consideration of goals and limitations</a:t>
                </a:r>
              </a:p>
              <a:p>
                <a:pPr algn="ctr">
                  <a:lnSpc>
                    <a:spcPct val="85000"/>
                  </a:lnSpc>
                  <a:spcBef>
                    <a:spcPct val="50000"/>
                  </a:spcBef>
                </a:pPr>
                <a:endParaRPr lang="zh-TW" altLang="en-US" sz="14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endParaRPr>
              </a:p>
            </p:txBody>
          </p:sp>
          <p:sp>
            <p:nvSpPr>
              <p:cNvPr id="52" name="橢圓 51"/>
              <p:cNvSpPr/>
              <p:nvPr/>
            </p:nvSpPr>
            <p:spPr>
              <a:xfrm>
                <a:off x="6219374" y="2627179"/>
                <a:ext cx="1289053" cy="1239837"/>
              </a:xfrm>
              <a:prstGeom prst="ellipse">
                <a:avLst/>
              </a:prstGeom>
              <a:solidFill>
                <a:srgbClr val="6A868F"/>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endParaRPr lang="en-US" altLang="zh-TW" sz="105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53" name="橢圓 52"/>
              <p:cNvSpPr/>
              <p:nvPr/>
            </p:nvSpPr>
            <p:spPr>
              <a:xfrm>
                <a:off x="4229114" y="2610216"/>
                <a:ext cx="1250951" cy="1239838"/>
              </a:xfrm>
              <a:prstGeom prst="ellipse">
                <a:avLst/>
              </a:prstGeom>
              <a:solidFill>
                <a:srgbClr val="649EB2"/>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ASIC</a:t>
                </a:r>
                <a:b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R&amp;D Dept.</a:t>
                </a:r>
                <a:endPar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54" name="橢圓 53"/>
              <p:cNvSpPr/>
              <p:nvPr/>
            </p:nvSpPr>
            <p:spPr>
              <a:xfrm>
                <a:off x="5320508" y="1197044"/>
                <a:ext cx="1233487" cy="1241425"/>
              </a:xfrm>
              <a:prstGeom prst="ellipse">
                <a:avLst/>
              </a:prstGeom>
              <a:solidFill>
                <a:srgbClr val="31778E"/>
              </a:solidFill>
              <a:ln>
                <a:noFill/>
              </a:ln>
            </p:spPr>
            <p:style>
              <a:lnRef idx="2">
                <a:schemeClr val="accent1">
                  <a:shade val="50000"/>
                </a:schemeClr>
              </a:lnRef>
              <a:fillRef idx="1">
                <a:schemeClr val="accent1"/>
              </a:fillRef>
              <a:effectRef idx="0">
                <a:schemeClr val="accent1"/>
              </a:effectRef>
              <a:fontRef idx="minor">
                <a:schemeClr val="lt1"/>
              </a:fontRef>
            </p:style>
            <p:txBody>
              <a:bodyPr lIns="75676" tIns="37838" rIns="75676" bIns="37838" anchor="ctr"/>
              <a:lstStyle/>
              <a:p>
                <a:pPr algn="ctr">
                  <a:lnSpc>
                    <a:spcPct val="85000"/>
                  </a:lnSpc>
                  <a:spcBef>
                    <a:spcPct val="50000"/>
                  </a:spcBef>
                  <a:defRPr/>
                </a:pP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Sensor</a:t>
                </a:r>
                <a:b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R&amp;D Dept.</a:t>
                </a:r>
              </a:p>
            </p:txBody>
          </p:sp>
          <p:sp>
            <p:nvSpPr>
              <p:cNvPr id="55" name="文字方塊 18"/>
              <p:cNvSpPr txBox="1">
                <a:spLocks noChangeArrowheads="1"/>
              </p:cNvSpPr>
              <p:nvPr/>
            </p:nvSpPr>
            <p:spPr bwMode="auto">
              <a:xfrm rot="16200000">
                <a:off x="6723390" y="1699708"/>
                <a:ext cx="1176187" cy="132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75676" tIns="37838" rIns="75676" bIns="37838">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a:lnSpc>
                    <a:spcPct val="85000"/>
                  </a:lnSpc>
                  <a:spcBef>
                    <a:spcPct val="50000"/>
                  </a:spcBef>
                </a:pPr>
                <a:r>
                  <a:rPr lang="en-US" altLang="zh-TW" sz="14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rPr>
                  <a:t>Cooperate          to solve technical issues</a:t>
                </a:r>
              </a:p>
              <a:p>
                <a:pPr>
                  <a:lnSpc>
                    <a:spcPct val="85000"/>
                  </a:lnSpc>
                  <a:spcBef>
                    <a:spcPct val="50000"/>
                  </a:spcBef>
                </a:pPr>
                <a:endParaRPr lang="zh-TW" altLang="en-US" sz="1400" dirty="0">
                  <a:solidFill>
                    <a:srgbClr val="6A868F"/>
                  </a:solidFill>
                  <a:ea typeface="微軟正黑體" panose="020B0604030504040204" pitchFamily="34" charset="-120"/>
                  <a:cs typeface="Arial" panose="020B0604020202020204" pitchFamily="34" charset="0"/>
                  <a:sym typeface="微軟正黑體" panose="020B0604030504040204" pitchFamily="34" charset="-120"/>
                </a:endParaRPr>
              </a:p>
            </p:txBody>
          </p:sp>
        </p:grpSp>
        <p:sp>
          <p:nvSpPr>
            <p:cNvPr id="47" name="矩形 46"/>
            <p:cNvSpPr/>
            <p:nvPr/>
          </p:nvSpPr>
          <p:spPr>
            <a:xfrm>
              <a:off x="3815900" y="2935274"/>
              <a:ext cx="6096000" cy="720197"/>
            </a:xfrm>
            <a:prstGeom prst="rect">
              <a:avLst/>
            </a:prstGeom>
          </p:spPr>
          <p:txBody>
            <a:bodyPr>
              <a:spAutoFit/>
            </a:bodyPr>
            <a:lstStyle/>
            <a:p>
              <a:pPr algn="ctr">
                <a:lnSpc>
                  <a:spcPct val="85000"/>
                </a:lnSpc>
                <a:spcBef>
                  <a:spcPct val="50000"/>
                </a:spcBef>
                <a:defRPr/>
              </a:pP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Packaging</a:t>
              </a:r>
              <a:b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Technology</a:t>
              </a:r>
              <a:b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Dept.</a:t>
              </a:r>
            </a:p>
          </p:txBody>
        </p:sp>
      </p:grpSp>
      <p:graphicFrame>
        <p:nvGraphicFramePr>
          <p:cNvPr id="56" name="圖表 46"/>
          <p:cNvGraphicFramePr>
            <a:graphicFrameLocks noGrp="1"/>
          </p:cNvGraphicFramePr>
          <p:nvPr>
            <p:extLst>
              <p:ext uri="{D42A27DB-BD31-4B8C-83A1-F6EECF244321}">
                <p14:modId xmlns:p14="http://schemas.microsoft.com/office/powerpoint/2010/main" val="3055265237"/>
              </p:ext>
            </p:extLst>
          </p:nvPr>
        </p:nvGraphicFramePr>
        <p:xfrm>
          <a:off x="4710153" y="2497855"/>
          <a:ext cx="3875087" cy="2566988"/>
        </p:xfrm>
        <a:graphic>
          <a:graphicData uri="http://schemas.openxmlformats.org/presentationml/2006/ole">
            <mc:AlternateContent xmlns:mc="http://schemas.openxmlformats.org/markup-compatibility/2006">
              <mc:Choice xmlns:v="urn:schemas-microsoft-com:vml" Requires="v">
                <p:oleObj spid="_x0000_s1126" r:id="rId3" imgW="3871296" imgH="2572735" progId="Excel.Chart.8">
                  <p:embed/>
                </p:oleObj>
              </mc:Choice>
              <mc:Fallback>
                <p:oleObj r:id="rId3" imgW="3871296" imgH="257273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53" y="2497855"/>
                        <a:ext cx="3875087"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7" name="群組 6"/>
          <p:cNvGrpSpPr>
            <a:grpSpLocks/>
          </p:cNvGrpSpPr>
          <p:nvPr/>
        </p:nvGrpSpPr>
        <p:grpSpPr bwMode="auto">
          <a:xfrm>
            <a:off x="8270697" y="2691829"/>
            <a:ext cx="4275613" cy="2804845"/>
            <a:chOff x="3808011" y="3767299"/>
            <a:chExt cx="4405876" cy="2666002"/>
          </a:xfrm>
        </p:grpSpPr>
        <p:graphicFrame>
          <p:nvGraphicFramePr>
            <p:cNvPr id="58" name="圖表 49"/>
            <p:cNvGraphicFramePr>
              <a:graphicFrameLocks/>
            </p:cNvGraphicFramePr>
            <p:nvPr>
              <p:extLst>
                <p:ext uri="{D42A27DB-BD31-4B8C-83A1-F6EECF244321}">
                  <p14:modId xmlns:p14="http://schemas.microsoft.com/office/powerpoint/2010/main" val="3606096148"/>
                </p:ext>
              </p:extLst>
            </p:nvPr>
          </p:nvGraphicFramePr>
          <p:xfrm>
            <a:off x="3808011" y="3767299"/>
            <a:ext cx="4405876" cy="2666002"/>
          </p:xfrm>
          <a:graphic>
            <a:graphicData uri="http://schemas.openxmlformats.org/presentationml/2006/ole">
              <mc:AlternateContent xmlns:mc="http://schemas.openxmlformats.org/markup-compatibility/2006">
                <mc:Choice xmlns:v="urn:schemas-microsoft-com:vml" Requires="v">
                  <p:oleObj spid="_x0000_s1127" r:id="rId5" imgW="4444369" imgH="2688569" progId="Excel.Chart.8">
                    <p:embed/>
                  </p:oleObj>
                </mc:Choice>
                <mc:Fallback>
                  <p:oleObj r:id="rId5" imgW="4444369" imgH="268856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8011" y="3767299"/>
                          <a:ext cx="4405876" cy="266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9" name="直線接點 58"/>
            <p:cNvCxnSpPr/>
            <p:nvPr/>
          </p:nvCxnSpPr>
          <p:spPr bwMode="auto">
            <a:xfrm>
              <a:off x="4471675" y="5226914"/>
              <a:ext cx="32066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bwMode="auto">
            <a:xfrm>
              <a:off x="7620181" y="4558448"/>
              <a:ext cx="0" cy="206044"/>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bwMode="auto">
            <a:xfrm flipV="1">
              <a:off x="7617035" y="5236351"/>
              <a:ext cx="0" cy="20604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文字方塊 54"/>
            <p:cNvSpPr txBox="1">
              <a:spLocks noChangeArrowheads="1"/>
            </p:cNvSpPr>
            <p:nvPr/>
          </p:nvSpPr>
          <p:spPr bwMode="auto">
            <a:xfrm>
              <a:off x="6376533" y="5238936"/>
              <a:ext cx="1085975" cy="3964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algn="ctr"/>
              <a:r>
                <a:rPr lang="en-US" altLang="zh-TW" sz="1000" dirty="0">
                  <a:solidFill>
                    <a:srgbClr val="FF0000"/>
                  </a:solidFill>
                  <a:ea typeface="微軟正黑體" panose="020B0604030504040204" pitchFamily="34" charset="-120"/>
                  <a:cs typeface="Arial" panose="020B0604020202020204" pitchFamily="34" charset="0"/>
                  <a:sym typeface="微軟正黑體" panose="020B0604030504040204" pitchFamily="34" charset="-120"/>
                </a:rPr>
                <a:t>Tolerance</a:t>
              </a:r>
            </a:p>
            <a:p>
              <a:pPr algn="ctr"/>
              <a:r>
                <a:rPr lang="en-US" altLang="zh-TW" sz="1000" dirty="0">
                  <a:solidFill>
                    <a:srgbClr val="FF0000"/>
                  </a:solidFill>
                  <a:ea typeface="微軟正黑體" panose="020B0604030504040204" pitchFamily="34" charset="-120"/>
                  <a:cs typeface="Arial" panose="020B0604020202020204" pitchFamily="34" charset="0"/>
                  <a:sym typeface="微軟正黑體" panose="020B0604030504040204" pitchFamily="34" charset="-120"/>
                </a:rPr>
                <a:t>~±0.25 dB</a:t>
              </a:r>
              <a:endParaRPr lang="zh-TW" altLang="en-US" sz="1000" dirty="0">
                <a:solidFill>
                  <a:srgbClr val="FF0000"/>
                </a:solidFill>
                <a:ea typeface="微軟正黑體" panose="020B0604030504040204" pitchFamily="34" charset="-120"/>
                <a:cs typeface="Arial" panose="020B0604020202020204" pitchFamily="34" charset="0"/>
                <a:sym typeface="微軟正黑體" panose="020B0604030504040204" pitchFamily="34" charset="-120"/>
              </a:endParaRPr>
            </a:p>
          </p:txBody>
        </p:sp>
        <p:cxnSp>
          <p:nvCxnSpPr>
            <p:cNvPr id="63" name="直線接點 62"/>
            <p:cNvCxnSpPr/>
            <p:nvPr/>
          </p:nvCxnSpPr>
          <p:spPr bwMode="auto">
            <a:xfrm>
              <a:off x="4474821" y="4764493"/>
              <a:ext cx="3205122" cy="786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pic>
        <p:nvPicPr>
          <p:cNvPr id="65" name="Picture 407" descr="Hand Thumb Up Silhouette Icon. Black Gesture Finger Up Symbol Pictogram.  Like, Good, Okay, Cool, Nice Button Icon. Social Media Sign. Isolated  Vector Illustration. 5893668 Vector Art at Vecteezy"/>
          <p:cNvPicPr>
            <a:picLocks noChangeAspect="1" noChangeArrowheads="1"/>
          </p:cNvPicPr>
          <p:nvPr/>
        </p:nvPicPr>
        <p:blipFill>
          <a:blip r:embed="rId7" cstate="print">
            <a:clrChange>
              <a:clrFrom>
                <a:srgbClr val="FFFFFF"/>
              </a:clrFrom>
              <a:clrTo>
                <a:srgbClr val="FFFFFF">
                  <a:alpha val="0"/>
                </a:srgbClr>
              </a:clrTo>
            </a:clrChange>
            <a:duotone>
              <a:srgbClr val="BD374A">
                <a:shade val="45000"/>
                <a:satMod val="135000"/>
              </a:srgb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220251" y="927942"/>
            <a:ext cx="1405595" cy="140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10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CN" dirty="0" smtClean="0">
                <a:sym typeface="微軟正黑體" panose="020B0604030504040204" pitchFamily="34" charset="-120"/>
              </a:rPr>
              <a:t>3S MEMS Mic</a:t>
            </a:r>
            <a:r>
              <a:rPr lang="zh-TW" altLang="en-US" dirty="0" smtClean="0">
                <a:sym typeface="微軟正黑體" panose="020B0604030504040204" pitchFamily="34" charset="-120"/>
              </a:rPr>
              <a:t> </a:t>
            </a:r>
            <a:r>
              <a:rPr lang="en-US" altLang="zh-TW" dirty="0" smtClean="0">
                <a:sym typeface="微軟正黑體" panose="020B0604030504040204" pitchFamily="34" charset="-120"/>
              </a:rPr>
              <a:t>High Consistency</a:t>
            </a:r>
            <a:endParaRPr lang="zh-TW" altLang="en-US" dirty="0"/>
          </a:p>
        </p:txBody>
      </p:sp>
      <p:sp>
        <p:nvSpPr>
          <p:cNvPr id="4" name="投影片編號版面配置區 3"/>
          <p:cNvSpPr>
            <a:spLocks noGrp="1"/>
          </p:cNvSpPr>
          <p:nvPr>
            <p:ph type="sldNum" sz="quarter" idx="4294967295"/>
          </p:nvPr>
        </p:nvSpPr>
        <p:spPr/>
        <p:txBody>
          <a:bodyPr/>
          <a:lstStyle/>
          <a:p>
            <a:fld id="{DBC7C732-1AFC-4CD3-A1ED-6044BD900C48}" type="slidenum">
              <a:rPr lang="zh-TW" altLang="en-US" smtClean="0"/>
              <a:t>13</a:t>
            </a:fld>
            <a:endParaRPr lang="zh-TW" altLang="en-US"/>
          </a:p>
        </p:txBody>
      </p:sp>
      <p:sp>
        <p:nvSpPr>
          <p:cNvPr id="8" name="圓角矩形 7"/>
          <p:cNvSpPr/>
          <p:nvPr/>
        </p:nvSpPr>
        <p:spPr>
          <a:xfrm>
            <a:off x="1112724" y="1201299"/>
            <a:ext cx="4271561" cy="401870"/>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5676" tIns="37838" rIns="75676" bIns="37838" anchor="ctr"/>
          <a:lstStyle/>
          <a:p>
            <a:pPr marL="0" marR="0" lvl="0" indent="0" algn="ctr" defTabSz="914400" rtl="0" eaLnBrk="1" fontAlgn="auto" latinLnBrk="0" hangingPunct="1">
              <a:lnSpc>
                <a:spcPct val="85000"/>
              </a:lnSpc>
              <a:spcBef>
                <a:spcPct val="50000"/>
              </a:spcBef>
              <a:spcAft>
                <a:spcPts val="0"/>
              </a:spcAft>
              <a:buClrTx/>
              <a:buSzTx/>
              <a:buFontTx/>
              <a:buNone/>
              <a:tabLst/>
              <a:defRPr/>
            </a:pPr>
            <a:r>
              <a:rPr lang="en-US" altLang="zh-TW"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High Sensitivity Consistency</a:t>
            </a:r>
            <a:r>
              <a:rPr kumimoji="0" lang="en-US" altLang="zh-TW" sz="1800" b="1" i="0" u="none" strike="noStrike" kern="1200" cap="none" spc="0" normalizeH="0" baseline="0" noProof="0" dirty="0" smtClean="0">
                <a:ln>
                  <a:noFill/>
                </a:ln>
                <a:solidFill>
                  <a:schemeClr val="tx1"/>
                </a:solidFill>
                <a:effectLst/>
                <a:uLnTx/>
                <a:uFillTx/>
                <a:latin typeface="Arial" panose="020B0604020202020204" pitchFamily="34" charset="0"/>
                <a:ea typeface="Malgun Gothic" panose="020B0503020000020004" pitchFamily="34" charset="-127"/>
                <a:cs typeface="Arial" panose="020B0604020202020204" pitchFamily="34" charset="0"/>
                <a:sym typeface="微軟正黑體" panose="020B0604030504040204" pitchFamily="34" charset="-120"/>
              </a:rPr>
              <a:t>±1dB</a:t>
            </a:r>
            <a:r>
              <a:rPr kumimoji="0" lang="zh-TW" altLang="en-US" sz="1800" b="1" i="0" u="none" strike="noStrike" kern="1200" cap="none" spc="0" normalizeH="0" baseline="0" noProof="0" dirty="0" smtClean="0">
                <a:ln>
                  <a:noFill/>
                </a:ln>
                <a:solidFill>
                  <a:schemeClr val="tx1"/>
                </a:solidFill>
                <a:effectLst/>
                <a:uLnTx/>
                <a:uFillTx/>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a:t>
            </a:r>
            <a:endParaRPr kumimoji="0" lang="zh-TW" altLang="en-US" sz="1800" b="1" i="0" u="none" strike="noStrike" kern="1200" cap="none" spc="0" normalizeH="0" baseline="0" noProof="0" dirty="0">
              <a:ln>
                <a:noFill/>
              </a:ln>
              <a:solidFill>
                <a:schemeClr val="tx1"/>
              </a:solidFill>
              <a:effectLst/>
              <a:uLnTx/>
              <a:uFillTx/>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pic>
        <p:nvPicPr>
          <p:cNvPr id="9" name="圖片 8"/>
          <p:cNvPicPr>
            <a:picLocks noChangeAspect="1"/>
          </p:cNvPicPr>
          <p:nvPr/>
        </p:nvPicPr>
        <p:blipFill>
          <a:blip r:embed="rId2"/>
          <a:stretch>
            <a:fillRect/>
          </a:stretch>
        </p:blipFill>
        <p:spPr>
          <a:xfrm>
            <a:off x="1461887" y="3934081"/>
            <a:ext cx="3205117" cy="3007048"/>
          </a:xfrm>
          <a:prstGeom prst="rect">
            <a:avLst/>
          </a:prstGeom>
        </p:spPr>
      </p:pic>
      <p:pic>
        <p:nvPicPr>
          <p:cNvPr id="10" name="圖片 9"/>
          <p:cNvPicPr>
            <a:picLocks noChangeAspect="1"/>
          </p:cNvPicPr>
          <p:nvPr/>
        </p:nvPicPr>
        <p:blipFill>
          <a:blip r:embed="rId3"/>
          <a:stretch>
            <a:fillRect/>
          </a:stretch>
        </p:blipFill>
        <p:spPr>
          <a:xfrm>
            <a:off x="1365662" y="1727283"/>
            <a:ext cx="2958360" cy="1835313"/>
          </a:xfrm>
          <a:prstGeom prst="rect">
            <a:avLst/>
          </a:prstGeom>
        </p:spPr>
      </p:pic>
      <p:sp>
        <p:nvSpPr>
          <p:cNvPr id="11" name="標題 1"/>
          <p:cNvSpPr txBox="1">
            <a:spLocks/>
          </p:cNvSpPr>
          <p:nvPr/>
        </p:nvSpPr>
        <p:spPr>
          <a:xfrm>
            <a:off x="5855772" y="1518517"/>
            <a:ext cx="2294830" cy="45129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lumMod val="75000"/>
                    <a:lumOff val="25000"/>
                  </a:schemeClr>
                </a:solidFill>
                <a:latin typeface="微軟正黑體" panose="020B0604030504040204" pitchFamily="34" charset="-120"/>
                <a:ea typeface="微軟正黑體" panose="020B0604030504040204" pitchFamily="34" charset="-120"/>
                <a:cs typeface="+mj-cs"/>
              </a:defRPr>
            </a:lvl1pPr>
          </a:lstStyle>
          <a:p>
            <a:r>
              <a:rPr lang="en-US" altLang="zh-TW" sz="1400" dirty="0" smtClean="0">
                <a:latin typeface="Arial" panose="020B0604020202020204" pitchFamily="34" charset="0"/>
                <a:cs typeface="Arial" panose="020B0604020202020204" pitchFamily="34" charset="0"/>
              </a:rPr>
              <a:t>1-lot Phase Deviation</a:t>
            </a:r>
            <a:endParaRPr lang="zh-TW" altLang="en-US" sz="1400" dirty="0">
              <a:latin typeface="Arial" panose="020B0604020202020204" pitchFamily="34" charset="0"/>
              <a:cs typeface="Arial" panose="020B0604020202020204" pitchFamily="34" charset="0"/>
            </a:endParaRPr>
          </a:p>
        </p:txBody>
      </p:sp>
      <p:graphicFrame>
        <p:nvGraphicFramePr>
          <p:cNvPr id="12" name="內容版面配置區 4"/>
          <p:cNvGraphicFramePr>
            <a:graphicFrameLocks noGrp="1"/>
          </p:cNvGraphicFramePr>
          <p:nvPr>
            <p:ph idx="1"/>
            <p:extLst/>
          </p:nvPr>
        </p:nvGraphicFramePr>
        <p:xfrm>
          <a:off x="5931716" y="1858488"/>
          <a:ext cx="6152027" cy="508635"/>
        </p:xfrm>
        <a:graphic>
          <a:graphicData uri="http://schemas.openxmlformats.org/drawingml/2006/table">
            <a:tbl>
              <a:tblPr>
                <a:tableStyleId>{5C22544A-7EE6-4342-B048-85BDC9FD1C3A}</a:tableStyleId>
              </a:tblPr>
              <a:tblGrid>
                <a:gridCol w="700752">
                  <a:extLst>
                    <a:ext uri="{9D8B030D-6E8A-4147-A177-3AD203B41FA5}">
                      <a16:colId xmlns:a16="http://schemas.microsoft.com/office/drawing/2014/main" xmlns="" val="4133264004"/>
                    </a:ext>
                  </a:extLst>
                </a:gridCol>
                <a:gridCol w="360000">
                  <a:extLst>
                    <a:ext uri="{9D8B030D-6E8A-4147-A177-3AD203B41FA5}">
                      <a16:colId xmlns:a16="http://schemas.microsoft.com/office/drawing/2014/main" xmlns="" val="2968579925"/>
                    </a:ext>
                  </a:extLst>
                </a:gridCol>
                <a:gridCol w="360000">
                  <a:extLst>
                    <a:ext uri="{9D8B030D-6E8A-4147-A177-3AD203B41FA5}">
                      <a16:colId xmlns:a16="http://schemas.microsoft.com/office/drawing/2014/main" xmlns="" val="1818634140"/>
                    </a:ext>
                  </a:extLst>
                </a:gridCol>
                <a:gridCol w="360000">
                  <a:extLst>
                    <a:ext uri="{9D8B030D-6E8A-4147-A177-3AD203B41FA5}">
                      <a16:colId xmlns:a16="http://schemas.microsoft.com/office/drawing/2014/main" xmlns="" val="3442024067"/>
                    </a:ext>
                  </a:extLst>
                </a:gridCol>
                <a:gridCol w="360000">
                  <a:extLst>
                    <a:ext uri="{9D8B030D-6E8A-4147-A177-3AD203B41FA5}">
                      <a16:colId xmlns:a16="http://schemas.microsoft.com/office/drawing/2014/main" xmlns="" val="3518987113"/>
                    </a:ext>
                  </a:extLst>
                </a:gridCol>
                <a:gridCol w="360000">
                  <a:extLst>
                    <a:ext uri="{9D8B030D-6E8A-4147-A177-3AD203B41FA5}">
                      <a16:colId xmlns:a16="http://schemas.microsoft.com/office/drawing/2014/main" xmlns="" val="1272542384"/>
                    </a:ext>
                  </a:extLst>
                </a:gridCol>
                <a:gridCol w="360000">
                  <a:extLst>
                    <a:ext uri="{9D8B030D-6E8A-4147-A177-3AD203B41FA5}">
                      <a16:colId xmlns:a16="http://schemas.microsoft.com/office/drawing/2014/main" xmlns="" val="2699707428"/>
                    </a:ext>
                  </a:extLst>
                </a:gridCol>
                <a:gridCol w="360000">
                  <a:extLst>
                    <a:ext uri="{9D8B030D-6E8A-4147-A177-3AD203B41FA5}">
                      <a16:colId xmlns:a16="http://schemas.microsoft.com/office/drawing/2014/main" xmlns="" val="2887853360"/>
                    </a:ext>
                  </a:extLst>
                </a:gridCol>
                <a:gridCol w="360000">
                  <a:extLst>
                    <a:ext uri="{9D8B030D-6E8A-4147-A177-3AD203B41FA5}">
                      <a16:colId xmlns:a16="http://schemas.microsoft.com/office/drawing/2014/main" xmlns="" val="528751808"/>
                    </a:ext>
                  </a:extLst>
                </a:gridCol>
                <a:gridCol w="360000">
                  <a:extLst>
                    <a:ext uri="{9D8B030D-6E8A-4147-A177-3AD203B41FA5}">
                      <a16:colId xmlns:a16="http://schemas.microsoft.com/office/drawing/2014/main" xmlns="" val="3588280858"/>
                    </a:ext>
                  </a:extLst>
                </a:gridCol>
                <a:gridCol w="360000">
                  <a:extLst>
                    <a:ext uri="{9D8B030D-6E8A-4147-A177-3AD203B41FA5}">
                      <a16:colId xmlns:a16="http://schemas.microsoft.com/office/drawing/2014/main" xmlns="" val="2618705344"/>
                    </a:ext>
                  </a:extLst>
                </a:gridCol>
                <a:gridCol w="360000">
                  <a:extLst>
                    <a:ext uri="{9D8B030D-6E8A-4147-A177-3AD203B41FA5}">
                      <a16:colId xmlns:a16="http://schemas.microsoft.com/office/drawing/2014/main" xmlns="" val="2957679240"/>
                    </a:ext>
                  </a:extLst>
                </a:gridCol>
                <a:gridCol w="360000">
                  <a:extLst>
                    <a:ext uri="{9D8B030D-6E8A-4147-A177-3AD203B41FA5}">
                      <a16:colId xmlns:a16="http://schemas.microsoft.com/office/drawing/2014/main" xmlns="" val="3549833426"/>
                    </a:ext>
                  </a:extLst>
                </a:gridCol>
                <a:gridCol w="360000">
                  <a:extLst>
                    <a:ext uri="{9D8B030D-6E8A-4147-A177-3AD203B41FA5}">
                      <a16:colId xmlns:a16="http://schemas.microsoft.com/office/drawing/2014/main" xmlns="" val="2228009611"/>
                    </a:ext>
                  </a:extLst>
                </a:gridCol>
                <a:gridCol w="360000">
                  <a:extLst>
                    <a:ext uri="{9D8B030D-6E8A-4147-A177-3AD203B41FA5}">
                      <a16:colId xmlns:a16="http://schemas.microsoft.com/office/drawing/2014/main" xmlns="" val="2898026011"/>
                    </a:ext>
                  </a:extLst>
                </a:gridCol>
                <a:gridCol w="411275">
                  <a:extLst>
                    <a:ext uri="{9D8B030D-6E8A-4147-A177-3AD203B41FA5}">
                      <a16:colId xmlns:a16="http://schemas.microsoft.com/office/drawing/2014/main" xmlns="" val="242865564"/>
                    </a:ext>
                  </a:extLst>
                </a:gridCol>
              </a:tblGrid>
              <a:tr h="95453">
                <a:tc rowSpan="2">
                  <a:txBody>
                    <a:bodyPr/>
                    <a:lstStyle/>
                    <a:p>
                      <a:pPr algn="ctr" fontAlgn="ctr"/>
                      <a:r>
                        <a:rPr lang="en-US" sz="1050" u="none" strike="noStrike" dirty="0">
                          <a:effectLst/>
                        </a:rPr>
                        <a:t>Sample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5">
                  <a:txBody>
                    <a:bodyPr/>
                    <a:lstStyle/>
                    <a:p>
                      <a:pPr algn="ctr" fontAlgn="ctr"/>
                      <a:r>
                        <a:rPr lang="en-US" sz="1050" u="none" strike="noStrike" dirty="0">
                          <a:effectLst/>
                        </a:rPr>
                        <a:t>Frequency (Hz)</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fontAlgn="ct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54629480"/>
                  </a:ext>
                </a:extLst>
              </a:tr>
              <a:tr h="108323">
                <a:tc vMerge="1">
                  <a:txBody>
                    <a:bodyPr/>
                    <a:lstStyle/>
                    <a:p>
                      <a:endParaRPr lang="zh-TW" altLang="en-US"/>
                    </a:p>
                  </a:txBody>
                  <a:tcPr/>
                </a:tc>
                <a:tc>
                  <a:txBody>
                    <a:bodyPr/>
                    <a:lstStyle/>
                    <a:p>
                      <a:pPr algn="ctr" fontAlgn="ctr"/>
                      <a:r>
                        <a:rPr lang="en-US" altLang="zh-TW" sz="1050" u="none" strike="noStrike" dirty="0" smtClean="0">
                          <a:effectLst/>
                        </a:rPr>
                        <a:t>100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200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300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500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700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1000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2000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3000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a:solidFill>
                            <a:schemeClr val="dk1"/>
                          </a:solidFill>
                          <a:effectLst/>
                          <a:latin typeface="+mn-lt"/>
                          <a:ea typeface="+mn-ea"/>
                          <a:cs typeface="+mn-cs"/>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a:solidFill>
                            <a:schemeClr val="dk1"/>
                          </a:solidFill>
                          <a:effectLst/>
                          <a:latin typeface="+mn-lt"/>
                          <a:ea typeface="+mn-ea"/>
                          <a:cs typeface="+mn-cs"/>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smtClean="0">
                          <a:solidFill>
                            <a:schemeClr val="dk1"/>
                          </a:solidFill>
                          <a:effectLst/>
                          <a:latin typeface="+mn-lt"/>
                          <a:ea typeface="+mn-ea"/>
                          <a:cs typeface="+mn-cs"/>
                        </a:rPr>
                        <a:t>6000</a:t>
                      </a:r>
                      <a:endParaRPr lang="en-US" altLang="zh-TW" sz="1050" u="none" strike="noStrike" kern="120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a:solidFill>
                            <a:schemeClr val="dk1"/>
                          </a:solidFill>
                          <a:effectLst/>
                          <a:latin typeface="+mn-lt"/>
                          <a:ea typeface="+mn-ea"/>
                          <a:cs typeface="+mn-cs"/>
                        </a:rPr>
                        <a:t>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smtClean="0">
                          <a:solidFill>
                            <a:schemeClr val="dk1"/>
                          </a:solidFill>
                          <a:effectLst/>
                          <a:latin typeface="+mn-lt"/>
                          <a:ea typeface="+mn-ea"/>
                          <a:cs typeface="+mn-cs"/>
                        </a:rPr>
                        <a:t>8000</a:t>
                      </a:r>
                      <a:endParaRPr lang="en-US" altLang="zh-TW" sz="1050" u="none" strike="noStrike" kern="120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smtClean="0">
                          <a:solidFill>
                            <a:schemeClr val="dk1"/>
                          </a:solidFill>
                          <a:effectLst/>
                          <a:latin typeface="+mn-lt"/>
                          <a:ea typeface="+mn-ea"/>
                          <a:cs typeface="+mn-cs"/>
                        </a:rPr>
                        <a:t>9000</a:t>
                      </a:r>
                      <a:endParaRPr lang="en-US" altLang="zh-TW" sz="1050" u="none" strike="noStrike" kern="120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10000</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46328764"/>
                  </a:ext>
                </a:extLst>
              </a:tr>
              <a:tr h="108323">
                <a:tc>
                  <a:txBody>
                    <a:bodyPr/>
                    <a:lstStyle/>
                    <a:p>
                      <a:pPr algn="ctr" fontAlgn="ctr"/>
                      <a:r>
                        <a:rPr lang="en-US" sz="1050" u="none" strike="noStrike">
                          <a:effectLst/>
                        </a:rPr>
                        <a:t>MAX-MIN</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smtClean="0">
                          <a:solidFill>
                            <a:schemeClr val="dk1"/>
                          </a:solidFill>
                          <a:effectLst/>
                          <a:latin typeface="+mn-lt"/>
                          <a:ea typeface="+mn-ea"/>
                          <a:cs typeface="+mn-cs"/>
                        </a:rPr>
                        <a:t>1.76</a:t>
                      </a:r>
                      <a:endParaRPr lang="en-US" altLang="zh-TW" sz="1050" u="none" strike="noStrike" kern="120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0.61</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0.55</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0.62</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0.31</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0.32</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0.63</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0.90</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0.96</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1.36</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1.66</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2.12</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2.18</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2.98</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5538879"/>
                  </a:ext>
                </a:extLst>
              </a:tr>
            </a:tbl>
          </a:graphicData>
        </a:graphic>
      </p:graphicFrame>
      <p:pic>
        <p:nvPicPr>
          <p:cNvPr id="13" name="圖片 12"/>
          <p:cNvPicPr>
            <a:picLocks noChangeAspect="1"/>
          </p:cNvPicPr>
          <p:nvPr/>
        </p:nvPicPr>
        <p:blipFill>
          <a:blip r:embed="rId4"/>
          <a:stretch>
            <a:fillRect/>
          </a:stretch>
        </p:blipFill>
        <p:spPr>
          <a:xfrm>
            <a:off x="5934763" y="2392877"/>
            <a:ext cx="3589248" cy="1705354"/>
          </a:xfrm>
          <a:prstGeom prst="rect">
            <a:avLst/>
          </a:prstGeom>
        </p:spPr>
      </p:pic>
      <p:sp>
        <p:nvSpPr>
          <p:cNvPr id="14" name="標題 1"/>
          <p:cNvSpPr txBox="1">
            <a:spLocks/>
          </p:cNvSpPr>
          <p:nvPr/>
        </p:nvSpPr>
        <p:spPr>
          <a:xfrm>
            <a:off x="5885459" y="4215740"/>
            <a:ext cx="2242886" cy="3542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lumMod val="75000"/>
                    <a:lumOff val="25000"/>
                  </a:schemeClr>
                </a:solidFill>
                <a:latin typeface="微軟正黑體" panose="020B0604030504040204" pitchFamily="34" charset="-120"/>
                <a:ea typeface="微軟正黑體" panose="020B0604030504040204" pitchFamily="34" charset="-120"/>
                <a:cs typeface="+mj-cs"/>
              </a:defRPr>
            </a:lvl1pPr>
          </a:lstStyle>
          <a:p>
            <a:r>
              <a:rPr lang="en-US" altLang="zh-TW" sz="1400" dirty="0" smtClean="0">
                <a:latin typeface="Arial" panose="020B0604020202020204" pitchFamily="34" charset="0"/>
                <a:cs typeface="Arial" panose="020B0604020202020204" pitchFamily="34" charset="0"/>
              </a:rPr>
              <a:t>2-lot Phase Deviation</a:t>
            </a:r>
            <a:endParaRPr lang="zh-TW" altLang="en-US" sz="1400" dirty="0">
              <a:latin typeface="Arial" panose="020B0604020202020204" pitchFamily="34" charset="0"/>
              <a:cs typeface="Arial" panose="020B0604020202020204" pitchFamily="34" charset="0"/>
            </a:endParaRPr>
          </a:p>
        </p:txBody>
      </p:sp>
      <p:graphicFrame>
        <p:nvGraphicFramePr>
          <p:cNvPr id="15" name="內容版面配置區 4"/>
          <p:cNvGraphicFramePr>
            <a:graphicFrameLocks/>
          </p:cNvGraphicFramePr>
          <p:nvPr>
            <p:extLst/>
          </p:nvPr>
        </p:nvGraphicFramePr>
        <p:xfrm>
          <a:off x="5949542" y="4529617"/>
          <a:ext cx="6139539" cy="508635"/>
        </p:xfrm>
        <a:graphic>
          <a:graphicData uri="http://schemas.openxmlformats.org/drawingml/2006/table">
            <a:tbl>
              <a:tblPr>
                <a:tableStyleId>{5C22544A-7EE6-4342-B048-85BDC9FD1C3A}</a:tableStyleId>
              </a:tblPr>
              <a:tblGrid>
                <a:gridCol w="705755">
                  <a:extLst>
                    <a:ext uri="{9D8B030D-6E8A-4147-A177-3AD203B41FA5}">
                      <a16:colId xmlns:a16="http://schemas.microsoft.com/office/drawing/2014/main" xmlns="" val="4133264004"/>
                    </a:ext>
                  </a:extLst>
                </a:gridCol>
                <a:gridCol w="358541">
                  <a:extLst>
                    <a:ext uri="{9D8B030D-6E8A-4147-A177-3AD203B41FA5}">
                      <a16:colId xmlns:a16="http://schemas.microsoft.com/office/drawing/2014/main" xmlns="" val="2968579925"/>
                    </a:ext>
                  </a:extLst>
                </a:gridCol>
                <a:gridCol w="358541">
                  <a:extLst>
                    <a:ext uri="{9D8B030D-6E8A-4147-A177-3AD203B41FA5}">
                      <a16:colId xmlns:a16="http://schemas.microsoft.com/office/drawing/2014/main" xmlns="" val="1818634140"/>
                    </a:ext>
                  </a:extLst>
                </a:gridCol>
                <a:gridCol w="358541">
                  <a:extLst>
                    <a:ext uri="{9D8B030D-6E8A-4147-A177-3AD203B41FA5}">
                      <a16:colId xmlns:a16="http://schemas.microsoft.com/office/drawing/2014/main" xmlns="" val="3442024067"/>
                    </a:ext>
                  </a:extLst>
                </a:gridCol>
                <a:gridCol w="358541">
                  <a:extLst>
                    <a:ext uri="{9D8B030D-6E8A-4147-A177-3AD203B41FA5}">
                      <a16:colId xmlns:a16="http://schemas.microsoft.com/office/drawing/2014/main" xmlns="" val="3518987113"/>
                    </a:ext>
                  </a:extLst>
                </a:gridCol>
                <a:gridCol w="358541">
                  <a:extLst>
                    <a:ext uri="{9D8B030D-6E8A-4147-A177-3AD203B41FA5}">
                      <a16:colId xmlns:a16="http://schemas.microsoft.com/office/drawing/2014/main" xmlns="" val="1272542384"/>
                    </a:ext>
                  </a:extLst>
                </a:gridCol>
                <a:gridCol w="358541">
                  <a:extLst>
                    <a:ext uri="{9D8B030D-6E8A-4147-A177-3AD203B41FA5}">
                      <a16:colId xmlns:a16="http://schemas.microsoft.com/office/drawing/2014/main" xmlns="" val="2699707428"/>
                    </a:ext>
                  </a:extLst>
                </a:gridCol>
                <a:gridCol w="358541">
                  <a:extLst>
                    <a:ext uri="{9D8B030D-6E8A-4147-A177-3AD203B41FA5}">
                      <a16:colId xmlns:a16="http://schemas.microsoft.com/office/drawing/2014/main" xmlns="" val="2887853360"/>
                    </a:ext>
                  </a:extLst>
                </a:gridCol>
                <a:gridCol w="358541">
                  <a:extLst>
                    <a:ext uri="{9D8B030D-6E8A-4147-A177-3AD203B41FA5}">
                      <a16:colId xmlns:a16="http://schemas.microsoft.com/office/drawing/2014/main" xmlns="" val="528751808"/>
                    </a:ext>
                  </a:extLst>
                </a:gridCol>
                <a:gridCol w="358541">
                  <a:extLst>
                    <a:ext uri="{9D8B030D-6E8A-4147-A177-3AD203B41FA5}">
                      <a16:colId xmlns:a16="http://schemas.microsoft.com/office/drawing/2014/main" xmlns="" val="3588280858"/>
                    </a:ext>
                  </a:extLst>
                </a:gridCol>
                <a:gridCol w="358541">
                  <a:extLst>
                    <a:ext uri="{9D8B030D-6E8A-4147-A177-3AD203B41FA5}">
                      <a16:colId xmlns:a16="http://schemas.microsoft.com/office/drawing/2014/main" xmlns="" val="2618705344"/>
                    </a:ext>
                  </a:extLst>
                </a:gridCol>
                <a:gridCol w="358541">
                  <a:extLst>
                    <a:ext uri="{9D8B030D-6E8A-4147-A177-3AD203B41FA5}">
                      <a16:colId xmlns:a16="http://schemas.microsoft.com/office/drawing/2014/main" xmlns="" val="2957679240"/>
                    </a:ext>
                  </a:extLst>
                </a:gridCol>
                <a:gridCol w="358541">
                  <a:extLst>
                    <a:ext uri="{9D8B030D-6E8A-4147-A177-3AD203B41FA5}">
                      <a16:colId xmlns:a16="http://schemas.microsoft.com/office/drawing/2014/main" xmlns="" val="3549833426"/>
                    </a:ext>
                  </a:extLst>
                </a:gridCol>
                <a:gridCol w="358541">
                  <a:extLst>
                    <a:ext uri="{9D8B030D-6E8A-4147-A177-3AD203B41FA5}">
                      <a16:colId xmlns:a16="http://schemas.microsoft.com/office/drawing/2014/main" xmlns="" val="2228009611"/>
                    </a:ext>
                  </a:extLst>
                </a:gridCol>
                <a:gridCol w="358541">
                  <a:extLst>
                    <a:ext uri="{9D8B030D-6E8A-4147-A177-3AD203B41FA5}">
                      <a16:colId xmlns:a16="http://schemas.microsoft.com/office/drawing/2014/main" xmlns="" val="2898026011"/>
                    </a:ext>
                  </a:extLst>
                </a:gridCol>
                <a:gridCol w="414210">
                  <a:extLst>
                    <a:ext uri="{9D8B030D-6E8A-4147-A177-3AD203B41FA5}">
                      <a16:colId xmlns:a16="http://schemas.microsoft.com/office/drawing/2014/main" xmlns="" val="242865564"/>
                    </a:ext>
                  </a:extLst>
                </a:gridCol>
              </a:tblGrid>
              <a:tr h="140376">
                <a:tc rowSpan="2">
                  <a:txBody>
                    <a:bodyPr/>
                    <a:lstStyle/>
                    <a:p>
                      <a:pPr algn="ctr" fontAlgn="ctr"/>
                      <a:r>
                        <a:rPr lang="en-US" sz="1050" u="none" strike="noStrike" dirty="0">
                          <a:effectLst/>
                        </a:rPr>
                        <a:t>Sample</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5">
                  <a:txBody>
                    <a:bodyPr/>
                    <a:lstStyle/>
                    <a:p>
                      <a:pPr algn="ctr" fontAlgn="ctr"/>
                      <a:r>
                        <a:rPr lang="en-US" sz="1050" u="none" strike="noStrike" dirty="0">
                          <a:effectLst/>
                        </a:rPr>
                        <a:t>Frequency (Hz)</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fontAlgn="ct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54629480"/>
                  </a:ext>
                </a:extLst>
              </a:tr>
              <a:tr h="146757">
                <a:tc vMerge="1">
                  <a:txBody>
                    <a:bodyPr/>
                    <a:lstStyle/>
                    <a:p>
                      <a:endParaRPr lang="zh-TW" altLang="en-US"/>
                    </a:p>
                  </a:txBody>
                  <a:tcPr/>
                </a:tc>
                <a:tc>
                  <a:txBody>
                    <a:bodyPr/>
                    <a:lstStyle/>
                    <a:p>
                      <a:pPr algn="ctr" fontAlgn="ctr"/>
                      <a:r>
                        <a:rPr lang="en-US" altLang="zh-TW" sz="1050" u="none" strike="noStrike" dirty="0" smtClean="0">
                          <a:effectLst/>
                        </a:rPr>
                        <a:t>100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200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300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500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700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1000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2000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dirty="0">
                          <a:effectLst/>
                        </a:rPr>
                        <a:t>3000</a:t>
                      </a:r>
                      <a:endParaRPr lang="en-US" altLang="zh-TW" sz="1050" b="0" i="0" u="none" strike="noStrike" dirty="0">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a:solidFill>
                            <a:schemeClr val="dk1"/>
                          </a:solidFill>
                          <a:effectLst/>
                          <a:latin typeface="+mn-lt"/>
                          <a:ea typeface="+mn-ea"/>
                          <a:cs typeface="+mn-cs"/>
                        </a:rPr>
                        <a:t>4000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a:solidFill>
                            <a:schemeClr val="dk1"/>
                          </a:solidFill>
                          <a:effectLst/>
                          <a:latin typeface="+mn-lt"/>
                          <a:ea typeface="+mn-ea"/>
                          <a:cs typeface="+mn-cs"/>
                        </a:rPr>
                        <a:t>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6000</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a:solidFill>
                            <a:schemeClr val="dk1"/>
                          </a:solidFill>
                          <a:effectLst/>
                          <a:latin typeface="+mn-lt"/>
                          <a:ea typeface="+mn-ea"/>
                          <a:cs typeface="+mn-cs"/>
                        </a:rPr>
                        <a:t>7000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8000</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9000</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10000</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46328764"/>
                  </a:ext>
                </a:extLst>
              </a:tr>
              <a:tr h="146757">
                <a:tc>
                  <a:txBody>
                    <a:bodyPr/>
                    <a:lstStyle/>
                    <a:p>
                      <a:pPr algn="ctr" fontAlgn="ctr"/>
                      <a:r>
                        <a:rPr lang="en-US" sz="1050" u="none" strike="noStrike">
                          <a:effectLst/>
                        </a:rPr>
                        <a:t>MAX-MIN</a:t>
                      </a:r>
                      <a:endParaRPr lang="en-US" sz="1050" b="0" i="0" u="none" strike="noStrike">
                        <a:solidFill>
                          <a:srgbClr val="000000"/>
                        </a:solidFill>
                        <a:effectLst/>
                        <a:latin typeface="Arial" panose="020B0604020202020204" pitchFamily="34" charset="0"/>
                        <a:ea typeface="新細明體" panose="02020500000000000000" pitchFamily="18"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smtClean="0">
                          <a:solidFill>
                            <a:schemeClr val="dk1"/>
                          </a:solidFill>
                          <a:effectLst/>
                          <a:latin typeface="+mn-lt"/>
                          <a:ea typeface="+mn-ea"/>
                          <a:cs typeface="+mn-cs"/>
                        </a:rPr>
                        <a:t>2.60</a:t>
                      </a:r>
                      <a:endParaRPr lang="en-US" altLang="zh-TW" sz="1050" u="none" strike="noStrike" kern="120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1.01</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0.87</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0.83</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0.42</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0.37</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0.74</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1.12</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1.33</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1.81</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050" u="none" strike="noStrike" kern="1200" dirty="0" smtClean="0">
                          <a:solidFill>
                            <a:schemeClr val="dk1"/>
                          </a:solidFill>
                          <a:effectLst/>
                          <a:latin typeface="+mn-lt"/>
                          <a:ea typeface="+mn-ea"/>
                          <a:cs typeface="+mn-cs"/>
                        </a:rPr>
                        <a:t>2.57</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2.69 </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2.83</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3.35</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en-US" altLang="zh-TW" sz="1050" u="none" strike="noStrike" kern="1200" dirty="0" smtClean="0">
                          <a:solidFill>
                            <a:schemeClr val="dk1"/>
                          </a:solidFill>
                          <a:effectLst/>
                          <a:latin typeface="+mn-lt"/>
                          <a:ea typeface="+mn-ea"/>
                          <a:cs typeface="+mn-cs"/>
                        </a:rPr>
                        <a:t>4.23</a:t>
                      </a:r>
                      <a:endParaRPr lang="en-US" altLang="zh-TW" sz="105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5538879"/>
                  </a:ext>
                </a:extLst>
              </a:tr>
            </a:tbl>
          </a:graphicData>
        </a:graphic>
      </p:graphicFrame>
      <p:pic>
        <p:nvPicPr>
          <p:cNvPr id="16" name="圖片 15"/>
          <p:cNvPicPr>
            <a:picLocks noChangeAspect="1"/>
          </p:cNvPicPr>
          <p:nvPr/>
        </p:nvPicPr>
        <p:blipFill>
          <a:blip r:embed="rId5"/>
          <a:stretch>
            <a:fillRect/>
          </a:stretch>
        </p:blipFill>
        <p:spPr>
          <a:xfrm>
            <a:off x="5913912" y="5071620"/>
            <a:ext cx="3586348" cy="1713061"/>
          </a:xfrm>
          <a:prstGeom prst="rect">
            <a:avLst/>
          </a:prstGeom>
        </p:spPr>
      </p:pic>
      <p:sp>
        <p:nvSpPr>
          <p:cNvPr id="17" name="圓角矩形 16"/>
          <p:cNvSpPr/>
          <p:nvPr/>
        </p:nvSpPr>
        <p:spPr>
          <a:xfrm>
            <a:off x="5904196" y="1199408"/>
            <a:ext cx="3332138" cy="396562"/>
          </a:xfrm>
          <a:prstGeom prst="round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5676" tIns="37838" rIns="75676" bIns="37838" anchor="ctr"/>
          <a:lstStyle/>
          <a:p>
            <a:pPr algn="ctr">
              <a:lnSpc>
                <a:spcPct val="85000"/>
              </a:lnSpc>
              <a:spcBef>
                <a:spcPct val="50000"/>
              </a:spcBef>
              <a:defRPr/>
            </a:pPr>
            <a:r>
              <a:rPr lang="en-US" altLang="zh-TW"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High </a:t>
            </a:r>
            <a:r>
              <a:rPr lang="en-US" altLang="zh-TW"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Phase </a:t>
            </a:r>
            <a:r>
              <a:rPr lang="en-US" altLang="zh-TW" b="1" dirty="0">
                <a:solidFill>
                  <a:schemeClr val="tx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Consistency</a:t>
            </a:r>
            <a:endParaRPr lang="zh-TW" altLang="en-US" b="1" baseline="30000" dirty="0">
              <a:solidFill>
                <a:schemeClr val="tx1"/>
              </a:solidFill>
              <a:latin typeface="Malgun Gothic" panose="020B0503020000020004" pitchFamily="34" charset="-127"/>
              <a:ea typeface="Malgun Gothic" panose="020B0503020000020004" pitchFamily="34" charset="-127"/>
              <a:cs typeface="Meiryo" pitchFamily="34" charset="-128"/>
              <a:sym typeface="微軟正黑體" panose="020B0604030504040204" pitchFamily="34" charset="-120"/>
            </a:endParaRPr>
          </a:p>
        </p:txBody>
      </p:sp>
      <p:sp>
        <p:nvSpPr>
          <p:cNvPr id="18" name="文字方塊 17"/>
          <p:cNvSpPr txBox="1"/>
          <p:nvPr/>
        </p:nvSpPr>
        <p:spPr>
          <a:xfrm>
            <a:off x="7784276" y="1603169"/>
            <a:ext cx="2667269" cy="276999"/>
          </a:xfrm>
          <a:prstGeom prst="rect">
            <a:avLst/>
          </a:prstGeom>
          <a:noFill/>
        </p:spPr>
        <p:txBody>
          <a:bodyPr wrap="none" rtlCol="0">
            <a:spAutoFit/>
          </a:bodyPr>
          <a:lstStyle/>
          <a:p>
            <a:r>
              <a:rPr lang="en-US" altLang="zh-TW" sz="1200" dirty="0" smtClean="0"/>
              <a:t>D-mic SPH Bottom (3SM222KMB1HA-P)</a:t>
            </a:r>
            <a:endParaRPr lang="zh-TW" altLang="en-US" sz="1200" dirty="0"/>
          </a:p>
        </p:txBody>
      </p:sp>
      <p:sp>
        <p:nvSpPr>
          <p:cNvPr id="19" name="文字方塊 18"/>
          <p:cNvSpPr txBox="1"/>
          <p:nvPr/>
        </p:nvSpPr>
        <p:spPr>
          <a:xfrm>
            <a:off x="8245038" y="3567586"/>
            <a:ext cx="2290354" cy="261610"/>
          </a:xfrm>
          <a:prstGeom prst="rect">
            <a:avLst/>
          </a:prstGeom>
          <a:noFill/>
        </p:spPr>
        <p:txBody>
          <a:bodyPr wrap="square" rtlCol="0">
            <a:spAutoFit/>
          </a:bodyPr>
          <a:lstStyle/>
          <a:p>
            <a:r>
              <a:rPr lang="en-US" altLang="zh-TW" sz="1050" b="1" dirty="0" smtClean="0">
                <a:solidFill>
                  <a:srgbClr val="000000"/>
                </a:solidFill>
                <a:latin typeface="Arial" panose="020B0604020202020204" pitchFamily="34" charset="0"/>
              </a:rPr>
              <a:t>Lot</a:t>
            </a:r>
            <a:r>
              <a:rPr lang="zh-TW" altLang="en-US" sz="1050" b="1" dirty="0" smtClean="0">
                <a:solidFill>
                  <a:srgbClr val="000000"/>
                </a:solidFill>
                <a:latin typeface="Arial" panose="020B0604020202020204" pitchFamily="34" charset="0"/>
              </a:rPr>
              <a:t> </a:t>
            </a:r>
            <a:r>
              <a:rPr lang="en-US" altLang="zh-TW" sz="1050" b="1" dirty="0" smtClean="0">
                <a:solidFill>
                  <a:srgbClr val="000000"/>
                </a:solidFill>
                <a:latin typeface="Arial" panose="020B0604020202020204" pitchFamily="34" charset="0"/>
              </a:rPr>
              <a:t>1 </a:t>
            </a:r>
            <a:r>
              <a:rPr lang="en-US" altLang="zh-TW" sz="1050" b="1" dirty="0">
                <a:solidFill>
                  <a:srgbClr val="000000"/>
                </a:solidFill>
                <a:latin typeface="Arial" panose="020B0604020202020204" pitchFamily="34" charset="0"/>
              </a:rPr>
              <a:t>: L29M H005 </a:t>
            </a:r>
            <a:endParaRPr lang="zh-TW" altLang="en-US" sz="1050" b="1" dirty="0">
              <a:solidFill>
                <a:srgbClr val="000000"/>
              </a:solidFill>
              <a:latin typeface="Arial" panose="020B0604020202020204" pitchFamily="34" charset="0"/>
            </a:endParaRPr>
          </a:p>
        </p:txBody>
      </p:sp>
      <p:sp>
        <p:nvSpPr>
          <p:cNvPr id="20" name="文字方塊 19"/>
          <p:cNvSpPr txBox="1"/>
          <p:nvPr/>
        </p:nvSpPr>
        <p:spPr>
          <a:xfrm>
            <a:off x="8250976" y="6262091"/>
            <a:ext cx="2290354" cy="261610"/>
          </a:xfrm>
          <a:prstGeom prst="rect">
            <a:avLst/>
          </a:prstGeom>
          <a:noFill/>
        </p:spPr>
        <p:txBody>
          <a:bodyPr wrap="square" rtlCol="0">
            <a:spAutoFit/>
          </a:bodyPr>
          <a:lstStyle/>
          <a:p>
            <a:r>
              <a:rPr lang="en-US" altLang="zh-TW" sz="1050" b="1" dirty="0" smtClean="0">
                <a:solidFill>
                  <a:srgbClr val="000000"/>
                </a:solidFill>
                <a:latin typeface="Arial" panose="020B0604020202020204" pitchFamily="34" charset="0"/>
              </a:rPr>
              <a:t>Lot</a:t>
            </a:r>
            <a:r>
              <a:rPr lang="zh-TW" altLang="en-US" sz="1050" b="1" dirty="0" smtClean="0">
                <a:solidFill>
                  <a:srgbClr val="000000"/>
                </a:solidFill>
                <a:latin typeface="Arial" panose="020B0604020202020204" pitchFamily="34" charset="0"/>
              </a:rPr>
              <a:t> </a:t>
            </a:r>
            <a:r>
              <a:rPr lang="en-US" altLang="zh-TW" sz="1050" b="1" dirty="0" smtClean="0">
                <a:solidFill>
                  <a:srgbClr val="000000"/>
                </a:solidFill>
                <a:latin typeface="Arial" panose="020B0604020202020204" pitchFamily="34" charset="0"/>
              </a:rPr>
              <a:t>2  </a:t>
            </a:r>
            <a:r>
              <a:rPr lang="en-US" altLang="zh-TW" sz="1050" b="1" dirty="0">
                <a:solidFill>
                  <a:srgbClr val="000000"/>
                </a:solidFill>
                <a:latin typeface="Arial" panose="020B0604020202020204" pitchFamily="34" charset="0"/>
              </a:rPr>
              <a:t>: L28L H003 </a:t>
            </a:r>
            <a:endParaRPr lang="zh-TW" altLang="en-US" sz="1050" b="1" dirty="0">
              <a:solidFill>
                <a:srgbClr val="000000"/>
              </a:solidFill>
              <a:latin typeface="Arial" panose="020B0604020202020204" pitchFamily="34" charset="0"/>
            </a:endParaRPr>
          </a:p>
        </p:txBody>
      </p:sp>
      <p:sp>
        <p:nvSpPr>
          <p:cNvPr id="21" name="文字方塊 20"/>
          <p:cNvSpPr txBox="1"/>
          <p:nvPr/>
        </p:nvSpPr>
        <p:spPr>
          <a:xfrm>
            <a:off x="8243059" y="6077238"/>
            <a:ext cx="2290354" cy="261610"/>
          </a:xfrm>
          <a:prstGeom prst="rect">
            <a:avLst/>
          </a:prstGeom>
          <a:noFill/>
        </p:spPr>
        <p:txBody>
          <a:bodyPr wrap="square" rtlCol="0">
            <a:spAutoFit/>
          </a:bodyPr>
          <a:lstStyle/>
          <a:p>
            <a:r>
              <a:rPr lang="en-US" altLang="zh-TW" sz="1050" b="1" dirty="0" smtClean="0">
                <a:solidFill>
                  <a:srgbClr val="000000"/>
                </a:solidFill>
                <a:latin typeface="Arial" panose="020B0604020202020204" pitchFamily="34" charset="0"/>
              </a:rPr>
              <a:t>Lot</a:t>
            </a:r>
            <a:r>
              <a:rPr lang="zh-TW" altLang="en-US" sz="1050" b="1" dirty="0" smtClean="0">
                <a:solidFill>
                  <a:srgbClr val="000000"/>
                </a:solidFill>
                <a:latin typeface="Arial" panose="020B0604020202020204" pitchFamily="34" charset="0"/>
              </a:rPr>
              <a:t> </a:t>
            </a:r>
            <a:r>
              <a:rPr lang="en-US" altLang="zh-TW" sz="1050" b="1" dirty="0" smtClean="0">
                <a:solidFill>
                  <a:srgbClr val="000000"/>
                </a:solidFill>
                <a:latin typeface="Arial" panose="020B0604020202020204" pitchFamily="34" charset="0"/>
              </a:rPr>
              <a:t>1 </a:t>
            </a:r>
            <a:r>
              <a:rPr lang="en-US" altLang="zh-TW" sz="1050" b="1" dirty="0">
                <a:solidFill>
                  <a:srgbClr val="000000"/>
                </a:solidFill>
                <a:latin typeface="Arial" panose="020B0604020202020204" pitchFamily="34" charset="0"/>
              </a:rPr>
              <a:t>: L29M H005 </a:t>
            </a:r>
            <a:endParaRPr lang="zh-TW" altLang="en-US" sz="1050" b="1" dirty="0">
              <a:solidFill>
                <a:srgbClr val="000000"/>
              </a:solidFill>
              <a:latin typeface="Arial" panose="020B0604020202020204" pitchFamily="34" charset="0"/>
            </a:endParaRPr>
          </a:p>
        </p:txBody>
      </p:sp>
      <p:sp>
        <p:nvSpPr>
          <p:cNvPr id="22" name="文字方塊 21"/>
          <p:cNvSpPr txBox="1"/>
          <p:nvPr/>
        </p:nvSpPr>
        <p:spPr>
          <a:xfrm>
            <a:off x="9510157" y="2616531"/>
            <a:ext cx="2572986" cy="461665"/>
          </a:xfrm>
          <a:prstGeom prst="rect">
            <a:avLst/>
          </a:prstGeom>
          <a:noFill/>
        </p:spPr>
        <p:txBody>
          <a:bodyPr wrap="square" rtlCol="0">
            <a:spAutoFit/>
          </a:bodyPr>
          <a:lstStyle/>
          <a:p>
            <a:r>
              <a:rPr lang="en-US" altLang="zh-TW" sz="1200" b="1" dirty="0">
                <a:solidFill>
                  <a:srgbClr val="0070C0"/>
                </a:solidFill>
                <a:latin typeface="Arial" panose="020B0604020202020204" pitchFamily="34" charset="0"/>
                <a:ea typeface="微軟正黑體" panose="020B0604030504040204" pitchFamily="34" charset="-120"/>
                <a:cs typeface="Arial" panose="020B0604020202020204" pitchFamily="34" charset="0"/>
              </a:rPr>
              <a:t>Max phase difference within 3</a:t>
            </a:r>
            <a:r>
              <a:rPr lang="en-US" altLang="zh-TW" sz="1200" b="1" dirty="0" smtClean="0">
                <a:solidFill>
                  <a:srgbClr val="0070C0"/>
                </a:solidFill>
                <a:latin typeface="Arial" panose="020B0604020202020204" pitchFamily="34" charset="0"/>
                <a:ea typeface="微軟正黑體" panose="020B0604030504040204" pitchFamily="34" charset="-120"/>
                <a:cs typeface="Arial" panose="020B0604020202020204" pitchFamily="34" charset="0"/>
              </a:rPr>
              <a:t>°</a:t>
            </a:r>
            <a:r>
              <a:rPr lang="zh-TW" altLang="en-US" sz="1200" b="1" dirty="0" smtClean="0">
                <a:solidFill>
                  <a:srgbClr val="0070C0"/>
                </a:solidFill>
                <a:latin typeface="Arial" panose="020B0604020202020204" pitchFamily="34" charset="0"/>
                <a:ea typeface="微軟正黑體" panose="020B0604030504040204" pitchFamily="34" charset="-120"/>
                <a:cs typeface="Arial" panose="020B0604020202020204" pitchFamily="34" charset="0"/>
              </a:rPr>
              <a:t> </a:t>
            </a:r>
            <a:r>
              <a:rPr lang="en-US" altLang="zh-TW" sz="1200" b="1" dirty="0" smtClean="0">
                <a:solidFill>
                  <a:srgbClr val="0070C0"/>
                </a:solidFill>
                <a:latin typeface="Arial" panose="020B0604020202020204" pitchFamily="34" charset="0"/>
                <a:ea typeface="微軟正黑體" panose="020B0604030504040204" pitchFamily="34" charset="-120"/>
                <a:cs typeface="Arial" panose="020B0604020202020204" pitchFamily="34" charset="0"/>
              </a:rPr>
              <a:t>for the </a:t>
            </a:r>
            <a:r>
              <a:rPr lang="en-US" altLang="zh-TW" sz="1200" b="1" dirty="0">
                <a:solidFill>
                  <a:srgbClr val="0070C0"/>
                </a:solidFill>
                <a:latin typeface="Arial" panose="020B0604020202020204" pitchFamily="34" charset="0"/>
                <a:ea typeface="微軟正黑體" panose="020B0604030504040204" pitchFamily="34" charset="-120"/>
                <a:cs typeface="Arial" panose="020B0604020202020204" pitchFamily="34" charset="0"/>
              </a:rPr>
              <a:t>same </a:t>
            </a:r>
            <a:r>
              <a:rPr lang="en-US" altLang="zh-TW" sz="1200" b="1" dirty="0" smtClean="0">
                <a:solidFill>
                  <a:srgbClr val="0070C0"/>
                </a:solidFill>
                <a:latin typeface="Arial" panose="020B0604020202020204" pitchFamily="34" charset="0"/>
                <a:ea typeface="微軟正黑體" panose="020B0604030504040204" pitchFamily="34" charset="-120"/>
                <a:cs typeface="Arial" panose="020B0604020202020204" pitchFamily="34" charset="0"/>
              </a:rPr>
              <a:t>lot</a:t>
            </a:r>
            <a:endParaRPr lang="zh-TW" altLang="en-US" sz="1200" b="1" dirty="0">
              <a:solidFill>
                <a:srgbClr val="0070C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3" name="文字方塊 22"/>
          <p:cNvSpPr txBox="1"/>
          <p:nvPr/>
        </p:nvSpPr>
        <p:spPr>
          <a:xfrm>
            <a:off x="9472554" y="5227123"/>
            <a:ext cx="2610590" cy="461665"/>
          </a:xfrm>
          <a:prstGeom prst="rect">
            <a:avLst/>
          </a:prstGeom>
          <a:noFill/>
        </p:spPr>
        <p:txBody>
          <a:bodyPr wrap="square" rtlCol="0">
            <a:spAutoFit/>
          </a:bodyPr>
          <a:lstStyle/>
          <a:p>
            <a:r>
              <a:rPr lang="en-US" altLang="zh-TW" sz="1200" b="1" dirty="0">
                <a:solidFill>
                  <a:srgbClr val="0070C0"/>
                </a:solidFill>
                <a:latin typeface="Arial" panose="020B0604020202020204" pitchFamily="34" charset="0"/>
                <a:ea typeface="微軟正黑體" panose="020B0604030504040204" pitchFamily="34" charset="-120"/>
                <a:cs typeface="Arial" panose="020B0604020202020204" pitchFamily="34" charset="0"/>
              </a:rPr>
              <a:t>The maximum phase difference between different lots is within 5°</a:t>
            </a:r>
            <a:endParaRPr lang="zh-TW" altLang="en-US" sz="1200" b="1" dirty="0">
              <a:solidFill>
                <a:srgbClr val="0070C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24" name="圖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6689" y="99484"/>
            <a:ext cx="2755311" cy="1257278"/>
          </a:xfrm>
          <a:prstGeom prst="rect">
            <a:avLst/>
          </a:prstGeom>
        </p:spPr>
      </p:pic>
      <p:sp>
        <p:nvSpPr>
          <p:cNvPr id="25" name="矩形 24"/>
          <p:cNvSpPr/>
          <p:nvPr/>
        </p:nvSpPr>
        <p:spPr>
          <a:xfrm>
            <a:off x="9739086" y="3219351"/>
            <a:ext cx="2344057"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altLang="zh-TW" sz="1600" dirty="0">
                <a:latin typeface="Arial" panose="020B0604020202020204" pitchFamily="34" charset="0"/>
                <a:cs typeface="Arial" panose="020B0604020202020204" pitchFamily="34" charset="0"/>
              </a:rPr>
              <a:t>Using wafers from the same lot can further optimize phase consistency</a:t>
            </a:r>
            <a:r>
              <a:rPr lang="en-US" altLang="zh-TW" sz="1600" dirty="0" smtClean="0">
                <a:latin typeface="Arial" panose="020B0604020202020204" pitchFamily="34" charset="0"/>
                <a:cs typeface="Arial" panose="020B0604020202020204" pitchFamily="34" charset="0"/>
              </a:rPr>
              <a:t>.</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26" name="文字方塊 25"/>
          <p:cNvSpPr txBox="1"/>
          <p:nvPr/>
        </p:nvSpPr>
        <p:spPr>
          <a:xfrm>
            <a:off x="2263075" y="3535179"/>
            <a:ext cx="160274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5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Sensitivity(</a:t>
            </a:r>
            <a:r>
              <a:rPr kumimoji="0" lang="en-US" altLang="zh-TW" sz="1050" b="1" i="0" u="none" strike="noStrike" kern="1200" cap="none" spc="0" normalizeH="0" baseline="0" noProof="0" dirty="0" err="1"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dBFS</a:t>
            </a:r>
            <a:r>
              <a:rPr kumimoji="0" lang="en-US" altLang="zh-TW" sz="105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zh-TW" altLang="en-US" sz="105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27" name="文字方塊 26"/>
          <p:cNvSpPr txBox="1"/>
          <p:nvPr/>
        </p:nvSpPr>
        <p:spPr>
          <a:xfrm>
            <a:off x="1050589" y="1904588"/>
            <a:ext cx="346249" cy="1289469"/>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5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Sample</a:t>
            </a:r>
            <a:r>
              <a:rPr kumimoji="0" lang="en-US" altLang="zh-TW" sz="1050" b="1" i="0" u="none" strike="noStrike" kern="1200" cap="none" spc="0" normalizeH="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lang="en-US" altLang="zh-TW" sz="105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Size</a:t>
            </a:r>
            <a:endParaRPr kumimoji="0" lang="zh-TW" altLang="en-US" sz="105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28" name="文字方塊 27"/>
          <p:cNvSpPr txBox="1"/>
          <p:nvPr/>
        </p:nvSpPr>
        <p:spPr>
          <a:xfrm>
            <a:off x="1461887" y="3744291"/>
            <a:ext cx="2069797" cy="261610"/>
          </a:xfrm>
          <a:prstGeom prst="rect">
            <a:avLst/>
          </a:prstGeom>
          <a:noFill/>
        </p:spPr>
        <p:txBody>
          <a:bodyPr wrap="none" rtlCol="0">
            <a:spAutoFit/>
          </a:bodyPr>
          <a:lstStyle/>
          <a:p>
            <a:pPr lvl="0">
              <a:defRPr/>
            </a:pPr>
            <a:r>
              <a:rPr kumimoji="0" lang="en-US" altLang="zh-TW" sz="11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Sen Distribution </a:t>
            </a:r>
            <a:r>
              <a:rPr lang="en-US" altLang="zh-TW" sz="11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(≈100Kpcs</a:t>
            </a:r>
            <a:r>
              <a:rPr kumimoji="0" lang="en-US" altLang="zh-TW" sz="11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zh-TW" altLang="en-US" sz="11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611958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圖片 47"/>
          <p:cNvPicPr>
            <a:picLocks noChangeAspect="1"/>
          </p:cNvPicPr>
          <p:nvPr/>
        </p:nvPicPr>
        <p:blipFill>
          <a:blip r:embed="rId2"/>
          <a:stretch>
            <a:fillRect/>
          </a:stretch>
        </p:blipFill>
        <p:spPr>
          <a:xfrm>
            <a:off x="4321196" y="1296509"/>
            <a:ext cx="2444708" cy="1902117"/>
          </a:xfrm>
          <a:prstGeom prst="rect">
            <a:avLst/>
          </a:prstGeom>
        </p:spPr>
      </p:pic>
      <p:sp>
        <p:nvSpPr>
          <p:cNvPr id="2" name="標題 1"/>
          <p:cNvSpPr>
            <a:spLocks noGrp="1"/>
          </p:cNvSpPr>
          <p:nvPr>
            <p:ph type="title"/>
          </p:nvPr>
        </p:nvSpPr>
        <p:spPr>
          <a:xfrm>
            <a:off x="933449" y="22225"/>
            <a:ext cx="11212429" cy="1325563"/>
          </a:xfrm>
        </p:spPr>
        <p:txBody>
          <a:bodyPr>
            <a:normAutofit/>
          </a:bodyPr>
          <a:lstStyle/>
          <a:p>
            <a:r>
              <a:rPr lang="en-US" altLang="zh-TW" dirty="0">
                <a:latin typeface="Arial" panose="020B0604020202020204" pitchFamily="34" charset="0"/>
                <a:cs typeface="Arial" panose="020B0604020202020204" pitchFamily="34" charset="0"/>
                <a:sym typeface="微軟正黑體" panose="020B0604030504040204" pitchFamily="34" charset="-120"/>
              </a:rPr>
              <a:t>All Series MEMS Microphone Provider – 3S</a:t>
            </a:r>
            <a:endParaRPr lang="zh-TW" altLang="en-US" dirty="0">
              <a:latin typeface="Arial" panose="020B0604020202020204" pitchFamily="34" charset="0"/>
              <a:cs typeface="Arial" panose="020B0604020202020204" pitchFamily="34" charset="0"/>
              <a:sym typeface="微軟正黑體" panose="020B0604030504040204" pitchFamily="34" charset="-120"/>
            </a:endParaRPr>
          </a:p>
        </p:txBody>
      </p:sp>
      <p:sp>
        <p:nvSpPr>
          <p:cNvPr id="4" name="投影片編號版面配置區 3"/>
          <p:cNvSpPr>
            <a:spLocks noGrp="1"/>
          </p:cNvSpPr>
          <p:nvPr>
            <p:ph type="sldNum" sz="quarter" idx="4294967295"/>
          </p:nvPr>
        </p:nvSpPr>
        <p:spPr>
          <a:xfrm>
            <a:off x="9445153"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7C732-1AFC-4CD3-A1ED-6044BD900C48}" type="slidenum">
              <a:rPr kumimoji="0" lang="zh-TW" altLang="en-US" sz="1200" b="0" i="0" u="none" strike="noStrike" kern="1200" cap="none" spc="0" normalizeH="0" baseline="0" noProof="0" smtClean="0">
                <a:ln>
                  <a:noFill/>
                </a:ln>
                <a:solidFill>
                  <a:srgbClr val="000000">
                    <a:tint val="75000"/>
                  </a:srgbClr>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dirty="0">
              <a:ln>
                <a:noFill/>
              </a:ln>
              <a:solidFill>
                <a:srgbClr val="000000">
                  <a:tint val="75000"/>
                </a:srgbClr>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endParaRPr>
          </a:p>
        </p:txBody>
      </p:sp>
      <p:sp>
        <p:nvSpPr>
          <p:cNvPr id="6" name="向右箭號 5"/>
          <p:cNvSpPr/>
          <p:nvPr/>
        </p:nvSpPr>
        <p:spPr bwMode="auto">
          <a:xfrm>
            <a:off x="1144270" y="3643929"/>
            <a:ext cx="9775367" cy="2420937"/>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85000"/>
              </a:lnSpc>
              <a:spcBef>
                <a:spcPct val="5000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cs typeface="Meiryo" pitchFamily="34" charset="-128"/>
              <a:sym typeface="微軟正黑體" panose="020B0604030504040204" pitchFamily="34" charset="-120"/>
            </a:endParaRPr>
          </a:p>
        </p:txBody>
      </p:sp>
      <p:sp>
        <p:nvSpPr>
          <p:cNvPr id="14" name="文字方塊 1"/>
          <p:cNvSpPr txBox="1">
            <a:spLocks noChangeArrowheads="1"/>
          </p:cNvSpPr>
          <p:nvPr/>
        </p:nvSpPr>
        <p:spPr bwMode="auto">
          <a:xfrm>
            <a:off x="1240440" y="3148667"/>
            <a:ext cx="4185744" cy="353943"/>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lvl1pPr>
              <a:defRPr sz="1600" b="1">
                <a:solidFill>
                  <a:schemeClr val="tx1"/>
                </a:solidFill>
                <a:latin typeface="Arial" panose="020B0604020202020204" pitchFamily="34" charset="0"/>
                <a:ea typeface="新細明體" panose="02020500000000000000" pitchFamily="18" charset="-120"/>
              </a:defRPr>
            </a:lvl1pPr>
            <a:lvl2pPr marL="742950" indent="-285750">
              <a:defRPr sz="1600" b="1">
                <a:solidFill>
                  <a:schemeClr val="tx1"/>
                </a:solidFill>
                <a:latin typeface="Arial" panose="020B0604020202020204" pitchFamily="34" charset="0"/>
                <a:ea typeface="新細明體" panose="02020500000000000000" pitchFamily="18" charset="-120"/>
              </a:defRPr>
            </a:lvl2pPr>
            <a:lvl3pPr marL="1143000" indent="-228600">
              <a:defRPr sz="1600" b="1">
                <a:solidFill>
                  <a:schemeClr val="tx1"/>
                </a:solidFill>
                <a:latin typeface="Arial" panose="020B0604020202020204" pitchFamily="34" charset="0"/>
                <a:ea typeface="新細明體" panose="02020500000000000000" pitchFamily="18" charset="-120"/>
              </a:defRPr>
            </a:lvl3pPr>
            <a:lvl4pPr marL="1600200" indent="-228600">
              <a:defRPr sz="1600" b="1">
                <a:solidFill>
                  <a:schemeClr val="tx1"/>
                </a:solidFill>
                <a:latin typeface="Arial" panose="020B0604020202020204" pitchFamily="34" charset="0"/>
                <a:ea typeface="新細明體" panose="02020500000000000000" pitchFamily="18" charset="-120"/>
              </a:defRPr>
            </a:lvl4pPr>
            <a:lvl5pPr marL="2057400" indent="-228600">
              <a:defRPr sz="1600" b="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auto" latinLnBrk="0" hangingPunct="1">
              <a:lnSpc>
                <a:spcPct val="85000"/>
              </a:lnSpc>
              <a:spcBef>
                <a:spcPct val="50000"/>
              </a:spcBef>
              <a:spcAft>
                <a:spcPts val="0"/>
              </a:spcAft>
              <a:buClrTx/>
              <a:buSzTx/>
              <a:buFontTx/>
              <a:buNone/>
              <a:tabLst/>
              <a:defRPr/>
            </a:pPr>
            <a:r>
              <a:rPr kumimoji="0" lang="en-US" altLang="zh-TW" sz="2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rPr>
              <a:t>Sensor</a:t>
            </a:r>
            <a:r>
              <a:rPr kumimoji="0" lang="zh-TW" altLang="en-US" sz="2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rPr>
              <a:t> </a:t>
            </a:r>
            <a:r>
              <a:rPr kumimoji="0" lang="en-US" altLang="zh-TW" sz="2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rPr>
              <a:t>Types</a:t>
            </a:r>
            <a:endParaRPr kumimoji="0" lang="zh-TW" altLang="en-US" sz="2000" b="1"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endParaRPr>
          </a:p>
        </p:txBody>
      </p:sp>
      <p:sp>
        <p:nvSpPr>
          <p:cNvPr id="17" name="文字方塊 1"/>
          <p:cNvSpPr txBox="1">
            <a:spLocks noChangeArrowheads="1"/>
          </p:cNvSpPr>
          <p:nvPr/>
        </p:nvSpPr>
        <p:spPr bwMode="auto">
          <a:xfrm>
            <a:off x="6192077" y="3140785"/>
            <a:ext cx="3388321" cy="35883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defPPr>
              <a:defRPr lang="zh-TW"/>
            </a:defPPr>
            <a:lvl1pPr algn="ctr">
              <a:lnSpc>
                <a:spcPct val="85000"/>
              </a:lnSpc>
              <a:spcBef>
                <a:spcPct val="50000"/>
              </a:spcBef>
              <a:defRPr sz="1600" b="1">
                <a:solidFill>
                  <a:srgbClr val="C00000"/>
                </a:solidFill>
                <a:latin typeface="微軟正黑體" panose="020B0604030504040204" pitchFamily="34" charset="-120"/>
                <a:ea typeface="微軟正黑體" panose="020B0604030504040204" pitchFamily="34" charset="-120"/>
              </a:defRPr>
            </a:lvl1pPr>
            <a:lvl2pPr marL="742950" indent="-285750">
              <a:defRPr sz="1600" b="1">
                <a:latin typeface="Arial" panose="020B0604020202020204" pitchFamily="34" charset="0"/>
                <a:ea typeface="新細明體" panose="02020500000000000000" pitchFamily="18" charset="-120"/>
              </a:defRPr>
            </a:lvl2pPr>
            <a:lvl3pPr marL="1143000" indent="-228600">
              <a:defRPr sz="1600" b="1">
                <a:latin typeface="Arial" panose="020B0604020202020204" pitchFamily="34" charset="0"/>
                <a:ea typeface="新細明體" panose="02020500000000000000" pitchFamily="18" charset="-120"/>
              </a:defRPr>
            </a:lvl3pPr>
            <a:lvl4pPr marL="1600200" indent="-228600">
              <a:defRPr sz="1600" b="1">
                <a:latin typeface="Arial" panose="020B0604020202020204" pitchFamily="34" charset="0"/>
                <a:ea typeface="新細明體" panose="02020500000000000000" pitchFamily="18" charset="-120"/>
              </a:defRPr>
            </a:lvl4pPr>
            <a:lvl5pPr marL="2057400" indent="-228600">
              <a:defRPr sz="1600" b="1">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sz="1600" b="1">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sz="1600" b="1">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sz="1600" b="1">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sz="1600" b="1">
                <a:latin typeface="Arial" panose="020B0604020202020204" pitchFamily="34" charset="0"/>
                <a:ea typeface="新細明體" panose="02020500000000000000" pitchFamily="18" charset="-120"/>
              </a:defRPr>
            </a:lvl9pPr>
          </a:lstStyle>
          <a:p>
            <a:pPr marL="0" marR="0" lvl="0" indent="0" algn="ctr" defTabSz="914400" rtl="0" eaLnBrk="1" fontAlgn="auto" latinLnBrk="0" hangingPunct="1">
              <a:lnSpc>
                <a:spcPct val="85000"/>
              </a:lnSpc>
              <a:spcBef>
                <a:spcPct val="50000"/>
              </a:spcBef>
              <a:spcAft>
                <a:spcPts val="0"/>
              </a:spcAft>
              <a:buClrTx/>
              <a:buSzTx/>
              <a:buFontTx/>
              <a:buNone/>
              <a:tabLst/>
              <a:defRPr/>
            </a:pPr>
            <a:r>
              <a:rPr kumimoji="0" lang="en-US" altLang="zh-TW" sz="2000" b="1" i="0" u="none" strike="noStrike" kern="1200" cap="none" spc="0" normalizeH="0" baseline="0" noProof="0" dirty="0">
                <a:ln>
                  <a:noFill/>
                </a:ln>
                <a:solidFill>
                  <a:srgbClr val="0D1107"/>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rPr>
              <a:t>ASIC</a:t>
            </a:r>
            <a:r>
              <a:rPr kumimoji="0" lang="zh-TW" altLang="en-US" sz="2000" b="1" i="0" u="none" strike="noStrike" kern="1200" cap="none" spc="0" normalizeH="0" baseline="0" noProof="0" dirty="0">
                <a:ln>
                  <a:noFill/>
                </a:ln>
                <a:solidFill>
                  <a:srgbClr val="0D1107"/>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rPr>
              <a:t> </a:t>
            </a:r>
            <a:r>
              <a:rPr kumimoji="0" lang="en-US" altLang="zh-TW" sz="2000" b="1" i="0" u="none" strike="noStrike" kern="1200" cap="none" spc="0" normalizeH="0" baseline="0" noProof="0" dirty="0">
                <a:ln>
                  <a:noFill/>
                </a:ln>
                <a:solidFill>
                  <a:srgbClr val="0D1107"/>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rPr>
              <a:t>Types</a:t>
            </a:r>
            <a:endParaRPr kumimoji="0" lang="zh-TW" altLang="en-US" sz="2000" b="1" i="0" u="none" strike="noStrike" kern="1200" cap="none" spc="0" normalizeH="0" baseline="0" noProof="0" dirty="0">
              <a:ln>
                <a:noFill/>
              </a:ln>
              <a:solidFill>
                <a:srgbClr val="0D1107"/>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endParaRPr>
          </a:p>
        </p:txBody>
      </p:sp>
      <p:sp>
        <p:nvSpPr>
          <p:cNvPr id="18" name="手繪多邊形 17"/>
          <p:cNvSpPr/>
          <p:nvPr/>
        </p:nvSpPr>
        <p:spPr bwMode="auto">
          <a:xfrm>
            <a:off x="4290577" y="3564899"/>
            <a:ext cx="1188000"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6A858D"/>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240274"/>
              <a:satOff val="3751"/>
              <a:lumOff val="18641"/>
              <a:alphaOff val="0"/>
            </a:schemeClr>
          </a:fillRef>
          <a:effectRef idx="2">
            <a:schemeClr val="accent1">
              <a:shade val="50000"/>
              <a:hueOff val="-240274"/>
              <a:satOff val="3751"/>
              <a:lumOff val="18641"/>
              <a:alphaOff val="0"/>
            </a:schemeClr>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High SNR</a:t>
            </a:r>
          </a:p>
        </p:txBody>
      </p:sp>
      <p:sp>
        <p:nvSpPr>
          <p:cNvPr id="20" name="手繪多邊形 19"/>
          <p:cNvSpPr/>
          <p:nvPr/>
        </p:nvSpPr>
        <p:spPr bwMode="auto">
          <a:xfrm>
            <a:off x="3059330" y="3582303"/>
            <a:ext cx="1188000"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30768D"/>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480549"/>
              <a:satOff val="7502"/>
              <a:lumOff val="37282"/>
              <a:alphaOff val="0"/>
            </a:schemeClr>
          </a:fillRef>
          <a:effectRef idx="2">
            <a:schemeClr val="accent1">
              <a:shade val="50000"/>
              <a:hueOff val="-480549"/>
              <a:satOff val="7502"/>
              <a:lumOff val="37282"/>
              <a:alphaOff val="0"/>
            </a:schemeClr>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Flat Low</a:t>
            </a:r>
            <a:b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Frequency Response</a:t>
            </a:r>
          </a:p>
        </p:txBody>
      </p:sp>
      <p:sp>
        <p:nvSpPr>
          <p:cNvPr id="21" name="手繪多邊形 20"/>
          <p:cNvSpPr/>
          <p:nvPr/>
        </p:nvSpPr>
        <p:spPr bwMode="auto">
          <a:xfrm>
            <a:off x="1234239" y="4644258"/>
            <a:ext cx="1188000"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649DB1"/>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480549"/>
              <a:satOff val="7502"/>
              <a:lumOff val="37282"/>
              <a:alphaOff val="0"/>
            </a:schemeClr>
          </a:fillRef>
          <a:effectRef idx="2">
            <a:schemeClr val="accent1">
              <a:shade val="50000"/>
              <a:hueOff val="-480549"/>
              <a:satOff val="7502"/>
              <a:lumOff val="37282"/>
              <a:alphaOff val="0"/>
            </a:schemeClr>
          </a:effectRef>
          <a:fontRef idx="minor">
            <a:schemeClr val="lt1"/>
          </a:fontRef>
        </p:style>
        <p:txBody>
          <a:bodyPr lIns="201740" tIns="226194" rIns="201740" bIns="226191" spcCol="1270" anchor="ctr"/>
          <a:lstStyle/>
          <a:p>
            <a:pPr algn="ctr" defTabSz="444500">
              <a:lnSpc>
                <a:spcPct val="90000"/>
              </a:lnSpc>
              <a:spcBef>
                <a:spcPct val="50000"/>
              </a:spcBef>
              <a:spcAft>
                <a:spcPct val="35000"/>
              </a:spcAft>
              <a:defRPr/>
            </a:pP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High Resistant Sudden Pressure</a:t>
            </a:r>
          </a:p>
        </p:txBody>
      </p:sp>
      <p:sp>
        <p:nvSpPr>
          <p:cNvPr id="22" name="手繪多邊形 21"/>
          <p:cNvSpPr/>
          <p:nvPr/>
        </p:nvSpPr>
        <p:spPr bwMode="auto">
          <a:xfrm>
            <a:off x="3699954" y="4641976"/>
            <a:ext cx="1188000"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6A858D"/>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240274"/>
              <a:satOff val="3751"/>
              <a:lumOff val="18641"/>
              <a:alphaOff val="0"/>
            </a:schemeClr>
          </a:fillRef>
          <a:effectRef idx="2">
            <a:schemeClr val="accent1">
              <a:shade val="50000"/>
              <a:hueOff val="-240274"/>
              <a:satOff val="3751"/>
              <a:lumOff val="18641"/>
              <a:alphaOff val="0"/>
            </a:schemeClr>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Low SNR</a:t>
            </a:r>
          </a:p>
        </p:txBody>
      </p:sp>
      <p:sp>
        <p:nvSpPr>
          <p:cNvPr id="23" name="手繪多邊形 22"/>
          <p:cNvSpPr/>
          <p:nvPr/>
        </p:nvSpPr>
        <p:spPr bwMode="auto">
          <a:xfrm>
            <a:off x="1826602" y="3561584"/>
            <a:ext cx="1188000"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30768D"/>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480549"/>
              <a:satOff val="7502"/>
              <a:lumOff val="37282"/>
              <a:alphaOff val="0"/>
            </a:schemeClr>
          </a:fillRef>
          <a:effectRef idx="2">
            <a:schemeClr val="accent1">
              <a:shade val="50000"/>
              <a:hueOff val="-480549"/>
              <a:satOff val="7502"/>
              <a:lumOff val="37282"/>
              <a:alphaOff val="0"/>
            </a:schemeClr>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Decay Low </a:t>
            </a:r>
            <a:b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Frequency Response</a:t>
            </a:r>
          </a:p>
        </p:txBody>
      </p:sp>
      <p:sp>
        <p:nvSpPr>
          <p:cNvPr id="3" name="加號 2"/>
          <p:cNvSpPr/>
          <p:nvPr/>
        </p:nvSpPr>
        <p:spPr>
          <a:xfrm>
            <a:off x="5341629" y="4606587"/>
            <a:ext cx="807720" cy="784074"/>
          </a:xfrm>
          <a:prstGeom prst="mathPlus">
            <a:avLst/>
          </a:prstGeom>
          <a:solidFill>
            <a:srgbClr val="3177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cs typeface="+mn-cs"/>
              <a:sym typeface="微軟正黑體" panose="020B0604030504040204" pitchFamily="34" charset="-120"/>
            </a:endParaRPr>
          </a:p>
        </p:txBody>
      </p:sp>
      <p:sp>
        <p:nvSpPr>
          <p:cNvPr id="30" name="手繪多邊形 29"/>
          <p:cNvSpPr/>
          <p:nvPr/>
        </p:nvSpPr>
        <p:spPr bwMode="auto">
          <a:xfrm>
            <a:off x="6024064" y="4710724"/>
            <a:ext cx="1376197"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Digital </a:t>
            </a:r>
          </a:p>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PDM Interface</a:t>
            </a:r>
            <a:endParaRPr lang="zh-TW" altLang="en-US"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31" name="手繪多邊形 30"/>
          <p:cNvSpPr/>
          <p:nvPr/>
        </p:nvSpPr>
        <p:spPr bwMode="auto">
          <a:xfrm>
            <a:off x="6688856" y="3637311"/>
            <a:ext cx="1433384"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476026"/>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240274"/>
              <a:satOff val="3751"/>
              <a:lumOff val="18641"/>
              <a:alphaOff val="0"/>
            </a:schemeClr>
          </a:fillRef>
          <a:effectRef idx="2">
            <a:schemeClr val="accent1">
              <a:shade val="50000"/>
              <a:hueOff val="-240274"/>
              <a:satOff val="3751"/>
              <a:lumOff val="18641"/>
              <a:alphaOff val="0"/>
            </a:schemeClr>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Analog</a:t>
            </a:r>
          </a:p>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Single-Ended Interface</a:t>
            </a:r>
            <a:endParaRPr lang="zh-TW" altLang="en-US"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32" name="手繪多邊形 31"/>
          <p:cNvSpPr/>
          <p:nvPr/>
        </p:nvSpPr>
        <p:spPr bwMode="auto">
          <a:xfrm>
            <a:off x="7451120" y="4708003"/>
            <a:ext cx="1427066"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33441C"/>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Analog</a:t>
            </a:r>
          </a:p>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Single-Ended Interface</a:t>
            </a:r>
            <a:endParaRPr lang="zh-TW" altLang="en-US"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a:p>
            <a:pPr lvl="0" algn="ctr" defTabSz="444500">
              <a:spcAft>
                <a:spcPct val="35000"/>
              </a:spcAft>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Capacitor Filter</a:t>
            </a:r>
            <a:endParaRPr lang="zh-TW" altLang="en-US"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25" name="手繪多邊形 24"/>
          <p:cNvSpPr/>
          <p:nvPr/>
        </p:nvSpPr>
        <p:spPr bwMode="auto">
          <a:xfrm>
            <a:off x="8146366" y="3628574"/>
            <a:ext cx="1413277"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476026"/>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240274"/>
              <a:satOff val="3751"/>
              <a:lumOff val="18641"/>
              <a:alphaOff val="0"/>
            </a:schemeClr>
          </a:fillRef>
          <a:effectRef idx="2">
            <a:schemeClr val="accent1">
              <a:shade val="50000"/>
              <a:hueOff val="-240274"/>
              <a:satOff val="3751"/>
              <a:lumOff val="18641"/>
              <a:alphaOff val="0"/>
            </a:schemeClr>
          </a:effectRef>
          <a:fontRef idx="minor">
            <a:schemeClr val="lt1"/>
          </a:fontRef>
        </p:style>
        <p:txBody>
          <a:bodyPr lIns="201740" tIns="226194" rIns="201740" bIns="226191" spcCol="1270" anchor="ctr"/>
          <a:lstStyle/>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Analog</a:t>
            </a:r>
          </a:p>
          <a:p>
            <a:pPr lvl="0" algn="ctr" defTabSz="444500">
              <a:lnSpc>
                <a:spcPct val="90000"/>
              </a:lnSpc>
              <a:spcAft>
                <a:spcPct val="35000"/>
              </a:spcAft>
              <a:defRPr/>
            </a:pPr>
            <a:r>
              <a:rPr lang="en-US" altLang="zh-TW"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Differential Interface</a:t>
            </a:r>
            <a:endParaRPr lang="zh-TW" altLang="en-US" sz="120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27" name="手繪多邊形 26"/>
          <p:cNvSpPr/>
          <p:nvPr/>
        </p:nvSpPr>
        <p:spPr bwMode="auto">
          <a:xfrm>
            <a:off x="2453827" y="4649758"/>
            <a:ext cx="1188000" cy="1332000"/>
          </a:xfrm>
          <a:custGeom>
            <a:avLst/>
            <a:gdLst>
              <a:gd name="connsiteX0" fmla="*/ 0 w 1207011"/>
              <a:gd name="connsiteY0" fmla="*/ 525050 h 1050099"/>
              <a:gd name="connsiteX1" fmla="*/ 262525 w 1207011"/>
              <a:gd name="connsiteY1" fmla="*/ 0 h 1050099"/>
              <a:gd name="connsiteX2" fmla="*/ 944486 w 1207011"/>
              <a:gd name="connsiteY2" fmla="*/ 0 h 1050099"/>
              <a:gd name="connsiteX3" fmla="*/ 1207011 w 1207011"/>
              <a:gd name="connsiteY3" fmla="*/ 525050 h 1050099"/>
              <a:gd name="connsiteX4" fmla="*/ 944486 w 1207011"/>
              <a:gd name="connsiteY4" fmla="*/ 1050099 h 1050099"/>
              <a:gd name="connsiteX5" fmla="*/ 262525 w 1207011"/>
              <a:gd name="connsiteY5" fmla="*/ 1050099 h 1050099"/>
              <a:gd name="connsiteX6" fmla="*/ 0 w 1207011"/>
              <a:gd name="connsiteY6" fmla="*/ 525050 h 105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011" h="1050099">
                <a:moveTo>
                  <a:pt x="603505" y="0"/>
                </a:moveTo>
                <a:lnTo>
                  <a:pt x="1207011" y="228397"/>
                </a:lnTo>
                <a:lnTo>
                  <a:pt x="1207011" y="821702"/>
                </a:lnTo>
                <a:lnTo>
                  <a:pt x="603505" y="1050099"/>
                </a:lnTo>
                <a:lnTo>
                  <a:pt x="0" y="821702"/>
                </a:lnTo>
                <a:lnTo>
                  <a:pt x="0" y="228397"/>
                </a:lnTo>
                <a:lnTo>
                  <a:pt x="603505" y="0"/>
                </a:lnTo>
                <a:close/>
              </a:path>
            </a:pathLst>
          </a:custGeom>
          <a:solidFill>
            <a:srgbClr val="28444E"/>
          </a:solidFill>
          <a:ln>
            <a:noFill/>
          </a:ln>
          <a:effectLst/>
          <a:scene3d>
            <a:camera prst="orthographicFront">
              <a:rot lat="0" lon="0" rev="0"/>
            </a:camera>
            <a:lightRig rig="glow" dir="t">
              <a:rot lat="0" lon="0" rev="14100000"/>
            </a:lightRig>
          </a:scene3d>
          <a:sp3d prstMaterial="softEdge">
            <a:bevelT w="127000" prst="artDeco"/>
          </a:sp3d>
        </p:spPr>
        <p:style>
          <a:lnRef idx="0">
            <a:schemeClr val="lt1">
              <a:hueOff val="0"/>
              <a:satOff val="0"/>
              <a:lumOff val="0"/>
              <a:alphaOff val="0"/>
            </a:schemeClr>
          </a:lnRef>
          <a:fillRef idx="3">
            <a:schemeClr val="accent1">
              <a:shade val="50000"/>
              <a:hueOff val="-480549"/>
              <a:satOff val="7502"/>
              <a:lumOff val="37282"/>
              <a:alphaOff val="0"/>
            </a:schemeClr>
          </a:fillRef>
          <a:effectRef idx="2">
            <a:schemeClr val="accent1">
              <a:shade val="50000"/>
              <a:hueOff val="-480549"/>
              <a:satOff val="7502"/>
              <a:lumOff val="37282"/>
              <a:alphaOff val="0"/>
            </a:schemeClr>
          </a:effectRef>
          <a:fontRef idx="minor">
            <a:schemeClr val="lt1"/>
          </a:fontRef>
        </p:style>
        <p:txBody>
          <a:bodyPr lIns="201740" tIns="226194" rIns="201740" bIns="226191" spcCol="1270" anchor="ctr"/>
          <a:lstStyle/>
          <a:p>
            <a:pPr marL="0" marR="0" lvl="0" indent="0" algn="ctr" defTabSz="444500" rtl="0" eaLnBrk="1" fontAlgn="auto" latinLnBrk="0" hangingPunct="1">
              <a:lnSpc>
                <a:spcPct val="90000"/>
              </a:lnSpc>
              <a:spcBef>
                <a:spcPct val="50000"/>
              </a:spcBef>
              <a:spcAft>
                <a:spcPct val="35000"/>
              </a:spcAft>
              <a:buClrTx/>
              <a:buSzTx/>
              <a:buFontTx/>
              <a:buNone/>
              <a:tabLst/>
              <a:defRPr/>
            </a:pP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Anti-light</a:t>
            </a:r>
            <a:r>
              <a:rPr lang="zh-TW" altLang="en-US"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a:t>
            </a:r>
            <a:r>
              <a:rPr lang="en-US" altLang="zh-TW"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Interference</a:t>
            </a:r>
            <a:endParaRPr lang="zh-TW" altLang="en-US" sz="1050" b="1" dirty="0">
              <a:solidFill>
                <a:prstClr val="white"/>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p:txBody>
      </p:sp>
      <p:sp>
        <p:nvSpPr>
          <p:cNvPr id="38" name="文字方塊 37"/>
          <p:cNvSpPr txBox="1"/>
          <p:nvPr/>
        </p:nvSpPr>
        <p:spPr>
          <a:xfrm>
            <a:off x="2816657" y="1591688"/>
            <a:ext cx="75373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2060"/>
                </a:solidFill>
                <a:effectLst/>
                <a:uLnTx/>
                <a:uFillTx/>
                <a:latin typeface="Calibri Light"/>
                <a:ea typeface="微軟正黑體" panose="020B0604030504040204" pitchFamily="34" charset="-120"/>
                <a:cs typeface="+mn-cs"/>
              </a:rPr>
              <a:t>SENSOR</a:t>
            </a:r>
            <a:endParaRPr kumimoji="0" lang="zh-TW" altLang="en-US" sz="1400" b="1" i="0" u="none" strike="noStrike" kern="1200" cap="none" spc="0" normalizeH="0" baseline="0" noProof="0" dirty="0">
              <a:ln>
                <a:noFill/>
              </a:ln>
              <a:solidFill>
                <a:srgbClr val="002060"/>
              </a:solidFill>
              <a:effectLst/>
              <a:uLnTx/>
              <a:uFillTx/>
              <a:latin typeface="Calibri Light"/>
              <a:ea typeface="微軟正黑體" panose="020B0604030504040204" pitchFamily="34" charset="-120"/>
              <a:cs typeface="+mn-cs"/>
            </a:endParaRPr>
          </a:p>
        </p:txBody>
      </p:sp>
      <p:sp>
        <p:nvSpPr>
          <p:cNvPr id="39" name="文字方塊 38"/>
          <p:cNvSpPr txBox="1"/>
          <p:nvPr/>
        </p:nvSpPr>
        <p:spPr>
          <a:xfrm>
            <a:off x="7379004" y="1658999"/>
            <a:ext cx="5469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1" i="0" u="none" strike="noStrike" kern="1200" cap="none" spc="0" normalizeH="0" baseline="0" noProof="0" dirty="0">
                <a:ln>
                  <a:noFill/>
                </a:ln>
                <a:solidFill>
                  <a:srgbClr val="212C12"/>
                </a:solidFill>
                <a:effectLst/>
                <a:uLnTx/>
                <a:uFillTx/>
                <a:latin typeface="Calibri Light"/>
                <a:ea typeface="微軟正黑體" panose="020B0604030504040204" pitchFamily="34" charset="-120"/>
                <a:cs typeface="+mn-cs"/>
              </a:rPr>
              <a:t>ASIC</a:t>
            </a:r>
            <a:endParaRPr kumimoji="0" lang="zh-TW" altLang="en-US" sz="1600" b="1" i="0" u="none" strike="noStrike" kern="1200" cap="none" spc="0" normalizeH="0" baseline="0" noProof="0" dirty="0">
              <a:ln>
                <a:noFill/>
              </a:ln>
              <a:solidFill>
                <a:srgbClr val="212C12"/>
              </a:solidFill>
              <a:effectLst/>
              <a:uLnTx/>
              <a:uFillTx/>
              <a:latin typeface="Calibri Light"/>
              <a:ea typeface="微軟正黑體" panose="020B0604030504040204" pitchFamily="34" charset="-120"/>
              <a:cs typeface="+mn-cs"/>
            </a:endParaRPr>
          </a:p>
        </p:txBody>
      </p:sp>
      <p:cxnSp>
        <p:nvCxnSpPr>
          <p:cNvPr id="40" name="直線單箭頭接點 39"/>
          <p:cNvCxnSpPr>
            <a:endCxn id="44" idx="3"/>
          </p:cNvCxnSpPr>
          <p:nvPr/>
        </p:nvCxnSpPr>
        <p:spPr>
          <a:xfrm flipH="1">
            <a:off x="3627933" y="2050718"/>
            <a:ext cx="1560017" cy="348124"/>
          </a:xfrm>
          <a:prstGeom prst="straightConnector1">
            <a:avLst/>
          </a:prstGeom>
          <a:ln w="19050">
            <a:solidFill>
              <a:schemeClr val="accent3">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41" name="直線單箭頭接點 40"/>
          <p:cNvCxnSpPr>
            <a:endCxn id="45" idx="1"/>
          </p:cNvCxnSpPr>
          <p:nvPr/>
        </p:nvCxnSpPr>
        <p:spPr>
          <a:xfrm>
            <a:off x="5835650" y="2228518"/>
            <a:ext cx="1344015" cy="191868"/>
          </a:xfrm>
          <a:prstGeom prst="straightConnector1">
            <a:avLst/>
          </a:prstGeom>
          <a:ln w="19050">
            <a:solidFill>
              <a:srgbClr val="476026"/>
            </a:solidFill>
            <a:tailEnd type="triangle"/>
          </a:ln>
        </p:spPr>
        <p:style>
          <a:lnRef idx="1">
            <a:schemeClr val="dk1"/>
          </a:lnRef>
          <a:fillRef idx="0">
            <a:schemeClr val="dk1"/>
          </a:fillRef>
          <a:effectRef idx="0">
            <a:schemeClr val="dk1"/>
          </a:effectRef>
          <a:fontRef idx="minor">
            <a:schemeClr val="tx1"/>
          </a:fontRef>
        </p:style>
      </p:cxnSp>
      <p:pic>
        <p:nvPicPr>
          <p:cNvPr id="44"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2106" y="1926691"/>
            <a:ext cx="895827" cy="944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prstDash val="sysDot"/>
                <a:miter lim="800000"/>
                <a:headEnd/>
                <a:tailEnd/>
              </a14:hiddenLine>
            </a:ext>
          </a:extLst>
        </p:spPr>
      </p:pic>
      <p:pic>
        <p:nvPicPr>
          <p:cNvPr id="4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665" y="1952891"/>
            <a:ext cx="1037736" cy="934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矩形 28"/>
          <p:cNvSpPr/>
          <p:nvPr/>
        </p:nvSpPr>
        <p:spPr bwMode="auto">
          <a:xfrm>
            <a:off x="10816389" y="3622850"/>
            <a:ext cx="1375611" cy="1949260"/>
          </a:xfrm>
          <a:prstGeom prst="rect">
            <a:avLst/>
          </a:prstGeom>
          <a:solidFill>
            <a:srgbClr val="F0F0F0">
              <a:lumMod val="25000"/>
            </a:srgbClr>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anchor="ctr"/>
          <a:lstStyle/>
          <a:p>
            <a:pPr algn="ctr">
              <a:lnSpc>
                <a:spcPct val="85000"/>
              </a:lnSpc>
              <a:spcBef>
                <a:spcPct val="50000"/>
              </a:spcBef>
              <a:defRPr/>
            </a:pP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Product</a:t>
            </a: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a:t>
            </a: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diversity</a:t>
            </a:r>
          </a:p>
          <a:p>
            <a:pPr algn="ctr">
              <a:lnSpc>
                <a:spcPct val="85000"/>
              </a:lnSpc>
              <a:spcBef>
                <a:spcPct val="50000"/>
              </a:spcBef>
              <a:defRPr/>
            </a:pP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a:p>
            <a:pPr algn="ctr">
              <a:lnSpc>
                <a:spcPct val="85000"/>
              </a:lnSpc>
              <a:spcBef>
                <a:spcPct val="50000"/>
              </a:spcBef>
              <a:defRPr/>
            </a:pP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 Features</a:t>
            </a:r>
            <a:b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br>
            <a:r>
              <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rPr>
              <a:t>meet applications</a:t>
            </a:r>
          </a:p>
        </p:txBody>
      </p:sp>
    </p:spTree>
    <p:extLst>
      <p:ext uri="{BB962C8B-B14F-4D97-AF65-F5344CB8AC3E}">
        <p14:creationId xmlns:p14="http://schemas.microsoft.com/office/powerpoint/2010/main" val="192035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nSpc>
                <a:spcPct val="80000"/>
              </a:lnSpc>
            </a:pPr>
            <a:r>
              <a:rPr lang="en-US" altLang="zh-TW" smtClean="0"/>
              <a:t>MEMS-</a:t>
            </a:r>
            <a:r>
              <a:rPr lang="en-US" altLang="zh-TW"/>
              <a:t>High </a:t>
            </a:r>
            <a:r>
              <a:rPr lang="en-US" altLang="zh-TW" smtClean="0"/>
              <a:t>Spec </a:t>
            </a:r>
            <a:r>
              <a:rPr lang="en-US" altLang="zh-TW"/>
              <a:t>P</a:t>
            </a:r>
            <a:r>
              <a:rPr lang="en-US" altLang="zh-TW" smtClean="0"/>
              <a:t>roduct </a:t>
            </a:r>
            <a:r>
              <a:rPr lang="en-US" altLang="zh-TW" dirty="0"/>
              <a:t>P</a:t>
            </a:r>
            <a:r>
              <a:rPr lang="en-US" altLang="zh-TW" smtClean="0"/>
              <a:t>rogress</a:t>
            </a:r>
            <a:endParaRPr lang="en-US" altLang="zh-TW"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035464177"/>
              </p:ext>
            </p:extLst>
          </p:nvPr>
        </p:nvGraphicFramePr>
        <p:xfrm>
          <a:off x="1267622" y="1366613"/>
          <a:ext cx="10442157" cy="3840480"/>
        </p:xfrm>
        <a:graphic>
          <a:graphicData uri="http://schemas.openxmlformats.org/drawingml/2006/table">
            <a:tbl>
              <a:tblPr firstRow="1" bandRow="1">
                <a:tableStyleId>{21E4AEA4-8DFA-4A89-87EB-49C32662AFE0}</a:tableStyleId>
              </a:tblPr>
              <a:tblGrid>
                <a:gridCol w="3480719">
                  <a:extLst>
                    <a:ext uri="{9D8B030D-6E8A-4147-A177-3AD203B41FA5}">
                      <a16:colId xmlns:a16="http://schemas.microsoft.com/office/drawing/2014/main" xmlns="" val="3177022667"/>
                    </a:ext>
                  </a:extLst>
                </a:gridCol>
                <a:gridCol w="3480719">
                  <a:extLst>
                    <a:ext uri="{9D8B030D-6E8A-4147-A177-3AD203B41FA5}">
                      <a16:colId xmlns:a16="http://schemas.microsoft.com/office/drawing/2014/main" xmlns="" val="838108131"/>
                    </a:ext>
                  </a:extLst>
                </a:gridCol>
                <a:gridCol w="3480719">
                  <a:extLst>
                    <a:ext uri="{9D8B030D-6E8A-4147-A177-3AD203B41FA5}">
                      <a16:colId xmlns:a16="http://schemas.microsoft.com/office/drawing/2014/main" xmlns="" val="3905899826"/>
                    </a:ext>
                  </a:extLst>
                </a:gridCol>
              </a:tblGrid>
              <a:tr h="370840">
                <a:tc>
                  <a:txBody>
                    <a:bodyPr/>
                    <a:lstStyle/>
                    <a:p>
                      <a:pPr marL="0" algn="ctr" defTabSz="914400" rtl="0" eaLnBrk="1" latinLnBrk="0" hangingPunct="1"/>
                      <a:endPar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Series </a:t>
                      </a:r>
                      <a:endParaRPr lang="zh-TW" altLang="en-US" sz="2400" b="1"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defTabSz="914400" rtl="0" eaLnBrk="1" latinLnBrk="0" hangingPunct="1"/>
                      <a:endParaRPr lang="en-US" altLang="zh-TW" sz="2400" b="1" kern="1200" dirty="0" smtClean="0">
                        <a:solidFill>
                          <a:schemeClr val="tx1"/>
                        </a:solidFill>
                        <a:latin typeface="+mn-lt"/>
                        <a:ea typeface="+mn-ea"/>
                        <a:cs typeface="+mn-cs"/>
                      </a:endParaRPr>
                    </a:p>
                    <a:p>
                      <a:pPr marL="0" algn="ctr" defTabSz="914400" rtl="0" eaLnBrk="1" latinLnBrk="0" hangingPunct="1"/>
                      <a:r>
                        <a:rPr lang="en-US" altLang="zh-TW" sz="2400" b="1" kern="1200" dirty="0" smtClean="0">
                          <a:solidFill>
                            <a:schemeClr val="tx1"/>
                          </a:solidFill>
                          <a:latin typeface="微軟正黑體" panose="020B0604030504040204" pitchFamily="34" charset="-120"/>
                          <a:ea typeface="微軟正黑體" panose="020B0604030504040204" pitchFamily="34" charset="-120"/>
                          <a:cs typeface="+mn-cs"/>
                        </a:rPr>
                        <a:t>Product</a:t>
                      </a:r>
                      <a:endParaRPr lang="zh-TW" altLang="en-US" sz="2400" b="1" kern="1200" dirty="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sz="2400"/>
                    </a:p>
                  </a:txBody>
                  <a:tcPr/>
                </a:tc>
                <a:extLst>
                  <a:ext uri="{0D108BD9-81ED-4DB2-BD59-A6C34878D82A}">
                    <a16:rowId xmlns:a16="http://schemas.microsoft.com/office/drawing/2014/main" xmlns="" val="2778417954"/>
                  </a:ext>
                </a:extLst>
              </a:tr>
              <a:tr h="370840">
                <a:tc>
                  <a:txBody>
                    <a:bodyPr/>
                    <a:lstStyle/>
                    <a:p>
                      <a:pPr algn="ctr"/>
                      <a:r>
                        <a:rPr lang="en-US" altLang="zh-TW" sz="2000" dirty="0" smtClean="0">
                          <a:cs typeface="Arial" panose="020B0604020202020204" pitchFamily="34" charset="0"/>
                          <a:sym typeface="微軟正黑體" panose="020B0604030504040204" pitchFamily="34" charset="-120"/>
                        </a:rPr>
                        <a:t>Analog MEMS Microphone</a:t>
                      </a:r>
                      <a:endParaRPr lang="zh-TW" altLang="en-US" sz="20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altLang="zh-TW" sz="2000" smtClean="0">
                          <a:latin typeface="微軟正黑體" panose="020B0604030504040204" pitchFamily="34" charset="-120"/>
                          <a:ea typeface="微軟正黑體" panose="020B0604030504040204" pitchFamily="34" charset="-120"/>
                        </a:rPr>
                        <a:t>SPM 3729</a:t>
                      </a:r>
                      <a:r>
                        <a:rPr lang="zh-TW" altLang="en-US" sz="2000" kern="1200" smtClean="0">
                          <a:solidFill>
                            <a:schemeClr val="dk1"/>
                          </a:solidFill>
                          <a:latin typeface="微軟正黑體" panose="020B0604030504040204" pitchFamily="34" charset="-120"/>
                          <a:ea typeface="微軟正黑體" panose="020B0604030504040204" pitchFamily="34" charset="-120"/>
                          <a:cs typeface="+mn-cs"/>
                        </a:rPr>
                        <a:t> </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Bottom Port</a:t>
                      </a:r>
                    </a:p>
                    <a:p>
                      <a:pPr algn="ctr"/>
                      <a:r>
                        <a:rPr lang="en-US" altLang="zh-TW" sz="2000" smtClean="0">
                          <a:latin typeface="微軟正黑體" panose="020B0604030504040204" pitchFamily="34" charset="-120"/>
                          <a:ea typeface="微軟正黑體" panose="020B0604030504040204" pitchFamily="34" charset="-120"/>
                        </a:rPr>
                        <a:t>SNR 68dB</a:t>
                      </a:r>
                      <a:endParaRPr lang="en-US" altLang="zh-TW" sz="2000" dirty="0" smtClean="0">
                        <a:latin typeface="微軟正黑體" panose="020B0604030504040204" pitchFamily="34" charset="-120"/>
                        <a:ea typeface="微軟正黑體" panose="020B0604030504040204" pitchFamily="34" charset="-120"/>
                      </a:endParaRPr>
                    </a:p>
                    <a:p>
                      <a:pPr algn="ctr"/>
                      <a:r>
                        <a:rPr lang="en-US" altLang="zh-TW" sz="2000" kern="1200" smtClean="0">
                          <a:solidFill>
                            <a:srgbClr val="FF0000"/>
                          </a:solidFill>
                          <a:latin typeface="微軟正黑體" panose="020B0604030504040204" pitchFamily="34" charset="-120"/>
                          <a:ea typeface="微軟正黑體" panose="020B0604030504040204" pitchFamily="34" charset="-120"/>
                          <a:cs typeface="+mn-cs"/>
                        </a:rPr>
                        <a:t>(2024/Q4 </a:t>
                      </a:r>
                      <a:r>
                        <a:rPr lang="en-US" altLang="zh-TW" sz="2000" kern="1200" dirty="0" smtClean="0">
                          <a:solidFill>
                            <a:srgbClr val="FF0000"/>
                          </a:solidFill>
                          <a:latin typeface="微軟正黑體" panose="020B0604030504040204" pitchFamily="34" charset="-120"/>
                          <a:ea typeface="微軟正黑體" panose="020B0604030504040204" pitchFamily="34" charset="-120"/>
                          <a:cs typeface="+mn-cs"/>
                        </a:rPr>
                        <a:t>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sz="2400"/>
                    </a:p>
                  </a:txBody>
                  <a:tcPr anchor="ctr"/>
                </a:tc>
                <a:extLst>
                  <a:ext uri="{0D108BD9-81ED-4DB2-BD59-A6C34878D82A}">
                    <a16:rowId xmlns:a16="http://schemas.microsoft.com/office/drawing/2014/main" xmlns="" val="3603024332"/>
                  </a:ext>
                </a:extLst>
              </a:tr>
              <a:tr h="370840">
                <a:tc>
                  <a:txBody>
                    <a:bodyPr/>
                    <a:lstStyle/>
                    <a:p>
                      <a:pPr algn="ctr"/>
                      <a:r>
                        <a:rPr lang="en-US" altLang="zh-TW" sz="2000" dirty="0" smtClean="0"/>
                        <a:t>Differential Interface </a:t>
                      </a:r>
                      <a:endParaRPr lang="zh-TW" altLang="en-US" sz="20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SPA 3325</a:t>
                      </a:r>
                      <a:r>
                        <a:rPr lang="zh-TW" altLang="en-US" sz="2000" kern="1200" baseline="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Bottom Port</a:t>
                      </a:r>
                    </a:p>
                    <a:p>
                      <a:pPr algn="ct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SNR 65dB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rgbClr val="FF0000"/>
                          </a:solidFill>
                          <a:latin typeface="微軟正黑體" panose="020B0604030504040204" pitchFamily="34" charset="-120"/>
                          <a:ea typeface="微軟正黑體" panose="020B0604030504040204" pitchFamily="34" charset="-120"/>
                          <a:cs typeface="+mn-cs"/>
                        </a:rPr>
                        <a:t>(2022/Q4 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sz="2400"/>
                    </a:p>
                  </a:txBody>
                  <a:tcPr anchor="ctr"/>
                </a:tc>
                <a:extLst>
                  <a:ext uri="{0D108BD9-81ED-4DB2-BD59-A6C34878D82A}">
                    <a16:rowId xmlns:a16="http://schemas.microsoft.com/office/drawing/2014/main" xmlns="" val="290096300"/>
                  </a:ext>
                </a:extLst>
              </a:tr>
              <a:tr h="370840">
                <a:tc>
                  <a:txBody>
                    <a:bodyPr/>
                    <a:lstStyle/>
                    <a:p>
                      <a:pPr algn="ctr"/>
                      <a:r>
                        <a:rPr lang="en-US" altLang="zh-TW" sz="2000" dirty="0" smtClean="0">
                          <a:cs typeface="Arial" panose="020B0604020202020204" pitchFamily="34" charset="0"/>
                          <a:sym typeface="微軟正黑體" panose="020B0604030504040204" pitchFamily="34" charset="-120"/>
                        </a:rPr>
                        <a:t>Digital MEMS Microphone</a:t>
                      </a:r>
                      <a:endParaRPr lang="zh-TW" altLang="en-US" sz="20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SPG</a:t>
                      </a:r>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4020 Top</a:t>
                      </a:r>
                      <a:r>
                        <a:rPr lang="en-US" altLang="zh-TW" sz="2000" kern="1200" baseline="0" dirty="0" smtClean="0">
                          <a:solidFill>
                            <a:schemeClr val="dk1"/>
                          </a:solidFill>
                          <a:latin typeface="微軟正黑體" panose="020B0604030504040204" pitchFamily="34" charset="-120"/>
                          <a:ea typeface="微軟正黑體" panose="020B0604030504040204" pitchFamily="34" charset="-120"/>
                          <a:cs typeface="+mn-cs"/>
                        </a:rPr>
                        <a:t> Port</a:t>
                      </a:r>
                      <a:endPar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r>
                        <a:rPr lang="en-US" altLang="zh-TW" sz="2000" kern="1200" smtClean="0">
                          <a:solidFill>
                            <a:schemeClr val="dk1"/>
                          </a:solidFill>
                          <a:latin typeface="微軟正黑體" panose="020B0604030504040204" pitchFamily="34" charset="-120"/>
                          <a:ea typeface="微軟正黑體" panose="020B0604030504040204" pitchFamily="34" charset="-120"/>
                          <a:cs typeface="+mn-cs"/>
                        </a:rPr>
                        <a:t>SNR 65dB</a:t>
                      </a:r>
                      <a:endPar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endParaRPr>
                    </a:p>
                    <a:p>
                      <a:pPr algn="ctr"/>
                      <a:r>
                        <a:rPr lang="en-US" altLang="zh-TW" sz="2000" dirty="0" smtClean="0"/>
                        <a:t> </a:t>
                      </a:r>
                      <a:r>
                        <a:rPr lang="en-US" altLang="zh-TW" sz="2000" smtClean="0">
                          <a:solidFill>
                            <a:srgbClr val="FF0000"/>
                          </a:solidFill>
                        </a:rPr>
                        <a:t>(</a:t>
                      </a:r>
                      <a:r>
                        <a:rPr lang="en-US" altLang="zh-TW" sz="2000" smtClean="0">
                          <a:solidFill>
                            <a:srgbClr val="FF0000"/>
                          </a:solidFill>
                          <a:latin typeface="微軟正黑體" panose="020B0604030504040204" pitchFamily="34" charset="-120"/>
                          <a:ea typeface="微軟正黑體" panose="020B0604030504040204" pitchFamily="34" charset="-120"/>
                        </a:rPr>
                        <a:t>2024/Q3 </a:t>
                      </a:r>
                      <a:r>
                        <a:rPr lang="en-US" altLang="zh-TW" sz="2000" dirty="0" smtClean="0">
                          <a:solidFill>
                            <a:srgbClr val="FF0000"/>
                          </a:solidFill>
                          <a:latin typeface="微軟正黑體" panose="020B0604030504040204" pitchFamily="34" charset="-120"/>
                          <a:ea typeface="微軟正黑體" panose="020B0604030504040204" pitchFamily="34" charset="-120"/>
                        </a:rPr>
                        <a:t>Sample)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SPH</a:t>
                      </a:r>
                      <a:r>
                        <a:rPr lang="zh-TW" altLang="en-US" sz="2000" kern="1200" dirty="0" smtClean="0">
                          <a:solidFill>
                            <a:schemeClr val="dk1"/>
                          </a:solidFill>
                          <a:latin typeface="微軟正黑體" panose="020B0604030504040204" pitchFamily="34" charset="-120"/>
                          <a:ea typeface="微軟正黑體" panose="020B0604030504040204" pitchFamily="34" charset="-120"/>
                          <a:cs typeface="+mn-cs"/>
                        </a:rPr>
                        <a:t> </a:t>
                      </a: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3526 Bottom Port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chemeClr val="dk1"/>
                          </a:solidFill>
                          <a:latin typeface="微軟正黑體" panose="020B0604030504040204" pitchFamily="34" charset="-120"/>
                          <a:ea typeface="微軟正黑體" panose="020B0604030504040204" pitchFamily="34" charset="-120"/>
                          <a:cs typeface="+mn-cs"/>
                        </a:rPr>
                        <a:t>SNR 67dB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smtClean="0">
                          <a:solidFill>
                            <a:srgbClr val="FF0000"/>
                          </a:solidFill>
                        </a:rPr>
                        <a:t>(</a:t>
                      </a:r>
                      <a:r>
                        <a:rPr lang="en-US" altLang="zh-TW" sz="2000" smtClean="0">
                          <a:solidFill>
                            <a:srgbClr val="FF0000"/>
                          </a:solidFill>
                          <a:latin typeface="微軟正黑體" panose="020B0604030504040204" pitchFamily="34" charset="-120"/>
                          <a:ea typeface="微軟正黑體" panose="020B0604030504040204" pitchFamily="34" charset="-120"/>
                        </a:rPr>
                        <a:t>2024/Q4</a:t>
                      </a:r>
                      <a:r>
                        <a:rPr lang="zh-TW" altLang="en-US" sz="2000" baseline="0" smtClean="0">
                          <a:solidFill>
                            <a:srgbClr val="FF0000"/>
                          </a:solidFill>
                          <a:latin typeface="微軟正黑體" panose="020B0604030504040204" pitchFamily="34" charset="-120"/>
                          <a:ea typeface="微軟正黑體" panose="020B0604030504040204" pitchFamily="34" charset="-120"/>
                        </a:rPr>
                        <a:t> </a:t>
                      </a:r>
                      <a:r>
                        <a:rPr lang="en-US" altLang="zh-TW" sz="2000" baseline="0" smtClean="0">
                          <a:solidFill>
                            <a:srgbClr val="FF0000"/>
                          </a:solidFill>
                          <a:latin typeface="微軟正黑體" panose="020B0604030504040204" pitchFamily="34" charset="-120"/>
                          <a:ea typeface="微軟正黑體" panose="020B0604030504040204" pitchFamily="34" charset="-120"/>
                        </a:rPr>
                        <a:t>MP</a:t>
                      </a:r>
                      <a:r>
                        <a:rPr lang="en-US" altLang="zh-TW" sz="2000" smtClean="0">
                          <a:solidFill>
                            <a:srgbClr val="FF0000"/>
                          </a:solidFill>
                          <a:latin typeface="微軟正黑體" panose="020B0604030504040204" pitchFamily="34" charset="-120"/>
                          <a:ea typeface="微軟正黑體" panose="020B0604030504040204" pitchFamily="34" charset="-120"/>
                        </a:rPr>
                        <a:t>)</a:t>
                      </a:r>
                      <a:endParaRPr lang="en-US" altLang="zh-TW" sz="2000" dirty="0" smtClean="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33931668"/>
                  </a:ext>
                </a:extLst>
              </a:tr>
            </a:tbl>
          </a:graphicData>
        </a:graphic>
      </p:graphicFrame>
      <p:sp>
        <p:nvSpPr>
          <p:cNvPr id="4" name="投影片編號版面配置區 3"/>
          <p:cNvSpPr>
            <a:spLocks noGrp="1"/>
          </p:cNvSpPr>
          <p:nvPr>
            <p:ph type="sldNum" sz="quarter" idx="4294967295"/>
          </p:nvPr>
        </p:nvSpPr>
        <p:spPr>
          <a:xfrm>
            <a:off x="9445153" y="6356350"/>
            <a:ext cx="2743200" cy="365125"/>
          </a:xfrm>
          <a:prstGeom prst="rect">
            <a:avLst/>
          </a:prstGeom>
        </p:spPr>
        <p:txBody>
          <a:bodyPr/>
          <a:lstStyle/>
          <a:p>
            <a:fld id="{DBC7C732-1AFC-4CD3-A1ED-6044BD900C48}" type="slidenum">
              <a:rPr lang="zh-TW" altLang="en-US" smtClean="0"/>
              <a:t>15</a:t>
            </a:fld>
            <a:endParaRPr lang="zh-TW" altLang="en-US"/>
          </a:p>
        </p:txBody>
      </p:sp>
    </p:spTree>
    <p:extLst>
      <p:ext uri="{BB962C8B-B14F-4D97-AF65-F5344CB8AC3E}">
        <p14:creationId xmlns:p14="http://schemas.microsoft.com/office/powerpoint/2010/main" val="15505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p:cNvGraphicFramePr>
            <a:graphicFrameLocks noGrp="1"/>
          </p:cNvGraphicFramePr>
          <p:nvPr>
            <p:extLst>
              <p:ext uri="{D42A27DB-BD31-4B8C-83A1-F6EECF244321}">
                <p14:modId xmlns:p14="http://schemas.microsoft.com/office/powerpoint/2010/main" val="3899136805"/>
              </p:ext>
            </p:extLst>
          </p:nvPr>
        </p:nvGraphicFramePr>
        <p:xfrm>
          <a:off x="1228181" y="2596977"/>
          <a:ext cx="5848808" cy="2994495"/>
        </p:xfrm>
        <a:graphic>
          <a:graphicData uri="http://schemas.openxmlformats.org/drawingml/2006/table">
            <a:tbl>
              <a:tblPr firstRow="1" bandRow="1">
                <a:tableStyleId>{E8B1032C-EA38-4F05-BA0D-38AFFFC7BED3}</a:tableStyleId>
              </a:tblPr>
              <a:tblGrid>
                <a:gridCol w="2924404">
                  <a:extLst>
                    <a:ext uri="{9D8B030D-6E8A-4147-A177-3AD203B41FA5}">
                      <a16:colId xmlns:a16="http://schemas.microsoft.com/office/drawing/2014/main" xmlns="" val="2668043045"/>
                    </a:ext>
                  </a:extLst>
                </a:gridCol>
                <a:gridCol w="2924404">
                  <a:extLst>
                    <a:ext uri="{9D8B030D-6E8A-4147-A177-3AD203B41FA5}">
                      <a16:colId xmlns:a16="http://schemas.microsoft.com/office/drawing/2014/main" xmlns="" val="4073144596"/>
                    </a:ext>
                  </a:extLst>
                </a:gridCol>
              </a:tblGrid>
              <a:tr h="628367">
                <a:tc>
                  <a:txBody>
                    <a:bodyPr/>
                    <a:lstStyle/>
                    <a:p>
                      <a:pPr marL="0" indent="0" algn="ctr">
                        <a:lnSpc>
                          <a:spcPct val="85000"/>
                        </a:lnSpc>
                      </a:pPr>
                      <a:r>
                        <a:rPr lang="en-US" altLang="zh-TW" sz="2000" dirty="0">
                          <a:sym typeface="微軟正黑體" panose="020B0604030504040204" pitchFamily="34" charset="-120"/>
                        </a:rPr>
                        <a:t>3S’ patented </a:t>
                      </a:r>
                    </a:p>
                    <a:p>
                      <a:pPr marL="0" indent="0" algn="ctr">
                        <a:lnSpc>
                          <a:spcPct val="85000"/>
                        </a:lnSpc>
                      </a:pPr>
                      <a:r>
                        <a:rPr lang="en-US" altLang="zh-TW" sz="2000" dirty="0">
                          <a:sym typeface="微軟正黑體" panose="020B0604030504040204" pitchFamily="34" charset="-120"/>
                        </a:rPr>
                        <a:t>MEMS structure</a:t>
                      </a:r>
                      <a:endParaRPr lang="zh-TW" altLang="en-US" sz="2000" dirty="0">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a:txBody>
                  <a:tcPr/>
                </a:tc>
                <a:tc>
                  <a:txBody>
                    <a:bodyPr/>
                    <a:lstStyle/>
                    <a:p>
                      <a:pPr marL="0" indent="0" algn="ctr" defTabSz="914400" rtl="0" eaLnBrk="1" latinLnBrk="0" hangingPunct="1">
                        <a:lnSpc>
                          <a:spcPct val="85000"/>
                        </a:lnSpc>
                      </a:pPr>
                      <a:r>
                        <a:rPr lang="en-US" altLang="zh-TW" sz="2000" kern="1200" dirty="0">
                          <a:sym typeface="微軟正黑體" panose="020B0604030504040204" pitchFamily="34" charset="-120"/>
                        </a:rPr>
                        <a:t>Knowles’ patented </a:t>
                      </a:r>
                    </a:p>
                    <a:p>
                      <a:pPr marL="0" indent="0" algn="ctr" defTabSz="914400" rtl="0" eaLnBrk="1" latinLnBrk="0" hangingPunct="1">
                        <a:lnSpc>
                          <a:spcPct val="85000"/>
                        </a:lnSpc>
                      </a:pPr>
                      <a:r>
                        <a:rPr lang="en-US" altLang="zh-TW" sz="2000" kern="1200" dirty="0">
                          <a:sym typeface="微軟正黑體" panose="020B0604030504040204" pitchFamily="34" charset="-120"/>
                        </a:rPr>
                        <a:t>MEMS structure</a:t>
                      </a:r>
                      <a:endParaRPr lang="zh-TW" altLang="en-US" sz="2000" b="1" kern="1200" dirty="0">
                        <a:solidFill>
                          <a:schemeClr val="lt1"/>
                        </a:solidFill>
                        <a:latin typeface="Arial" panose="020B0604020202020204" pitchFamily="34" charset="0"/>
                        <a:ea typeface="微軟正黑體" panose="020B0604030504040204" pitchFamily="34" charset="-120"/>
                        <a:cs typeface="Arial" panose="020B0604020202020204" pitchFamily="34" charset="0"/>
                        <a:sym typeface="微軟正黑體" panose="020B0604030504040204" pitchFamily="34" charset="-120"/>
                      </a:endParaRPr>
                    </a:p>
                  </a:txBody>
                  <a:tcPr/>
                </a:tc>
                <a:extLst>
                  <a:ext uri="{0D108BD9-81ED-4DB2-BD59-A6C34878D82A}">
                    <a16:rowId xmlns:a16="http://schemas.microsoft.com/office/drawing/2014/main" xmlns="" val="2491916762"/>
                  </a:ext>
                </a:extLst>
              </a:tr>
              <a:tr h="2366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800" dirty="0">
                          <a:sym typeface="微軟正黑體" panose="020B0604030504040204" pitchFamily="34" charset="-120"/>
                        </a:rPr>
                        <a:t>US08093119B2</a:t>
                      </a:r>
                    </a:p>
                    <a:p>
                      <a:pPr algn="ct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800" dirty="0">
                          <a:sym typeface="微軟正黑體" panose="020B0604030504040204" pitchFamily="34" charset="-120"/>
                        </a:rPr>
                        <a:t>US06535460B2</a:t>
                      </a:r>
                    </a:p>
                    <a:p>
                      <a:pPr algn="ctr"/>
                      <a:endParaRPr lang="zh-TW" altLang="en-US" dirty="0"/>
                    </a:p>
                  </a:txBody>
                  <a:tcPr/>
                </a:tc>
                <a:extLst>
                  <a:ext uri="{0D108BD9-81ED-4DB2-BD59-A6C34878D82A}">
                    <a16:rowId xmlns:a16="http://schemas.microsoft.com/office/drawing/2014/main" xmlns="" val="4095112443"/>
                  </a:ext>
                </a:extLst>
              </a:tr>
            </a:tbl>
          </a:graphicData>
        </a:graphic>
      </p:graphicFrame>
      <p:sp>
        <p:nvSpPr>
          <p:cNvPr id="2" name="標題 1"/>
          <p:cNvSpPr>
            <a:spLocks noGrp="1"/>
          </p:cNvSpPr>
          <p:nvPr>
            <p:ph type="title"/>
          </p:nvPr>
        </p:nvSpPr>
        <p:spPr/>
        <p:txBody>
          <a:bodyPr>
            <a:normAutofit/>
          </a:bodyPr>
          <a:lstStyle/>
          <a:p>
            <a:r>
              <a:rPr lang="en-US" altLang="zh-CN" dirty="0">
                <a:sym typeface="微軟正黑體" panose="020B0604030504040204" pitchFamily="34" charset="-120"/>
              </a:rPr>
              <a:t>3S Patent Introduction</a:t>
            </a:r>
            <a:endParaRPr lang="zh-TW" altLang="en-US" dirty="0"/>
          </a:p>
        </p:txBody>
      </p:sp>
      <p:sp>
        <p:nvSpPr>
          <p:cNvPr id="3" name="內容版面配置區 2"/>
          <p:cNvSpPr>
            <a:spLocks noGrp="1"/>
          </p:cNvSpPr>
          <p:nvPr>
            <p:ph idx="1"/>
          </p:nvPr>
        </p:nvSpPr>
        <p:spPr>
          <a:xfrm>
            <a:off x="1008864" y="1397285"/>
            <a:ext cx="10515600" cy="4779955"/>
          </a:xfrm>
        </p:spPr>
        <p:txBody>
          <a:bodyPr/>
          <a:lstStyle/>
          <a:p>
            <a:r>
              <a:rPr lang="en-US" altLang="zh-CN" dirty="0"/>
              <a:t>Own IP, Own IC, Own Patents</a:t>
            </a:r>
          </a:p>
          <a:p>
            <a:r>
              <a:rPr lang="en-US" altLang="zh-TW" dirty="0"/>
              <a:t>3S MEMS</a:t>
            </a:r>
            <a:r>
              <a:rPr lang="zh-TW" altLang="en-US" dirty="0"/>
              <a:t> </a:t>
            </a:r>
            <a:r>
              <a:rPr lang="en-US" altLang="zh-TW" dirty="0"/>
              <a:t>patent differs from Knowles</a:t>
            </a:r>
            <a:endParaRPr lang="zh-TW" altLang="en-US" dirty="0"/>
          </a:p>
        </p:txBody>
      </p:sp>
      <p:sp>
        <p:nvSpPr>
          <p:cNvPr id="4" name="投影片編號版面配置區 3"/>
          <p:cNvSpPr>
            <a:spLocks noGrp="1"/>
          </p:cNvSpPr>
          <p:nvPr>
            <p:ph type="sldNum" sz="quarter" idx="4294967295"/>
          </p:nvPr>
        </p:nvSpPr>
        <p:spPr>
          <a:xfrm>
            <a:off x="9445153" y="6356350"/>
            <a:ext cx="2743200" cy="365125"/>
          </a:xfrm>
          <a:prstGeom prst="rect">
            <a:avLst/>
          </a:prstGeom>
        </p:spPr>
        <p:txBody>
          <a:bodyPr/>
          <a:lstStyle/>
          <a:p>
            <a:fld id="{DBC7C732-1AFC-4CD3-A1ED-6044BD900C48}" type="slidenum">
              <a:rPr lang="zh-TW" altLang="en-US" smtClean="0"/>
              <a:t>16</a:t>
            </a:fld>
            <a:endParaRPr lang="zh-TW" altLang="en-US"/>
          </a:p>
        </p:txBody>
      </p:sp>
      <p:grpSp>
        <p:nvGrpSpPr>
          <p:cNvPr id="7" name="群組 6"/>
          <p:cNvGrpSpPr/>
          <p:nvPr/>
        </p:nvGrpSpPr>
        <p:grpSpPr>
          <a:xfrm>
            <a:off x="5968908" y="1033242"/>
            <a:ext cx="7507926" cy="4969409"/>
            <a:chOff x="2032000" y="1168924"/>
            <a:chExt cx="7507926" cy="4969409"/>
          </a:xfrm>
        </p:grpSpPr>
        <p:graphicFrame>
          <p:nvGraphicFramePr>
            <p:cNvPr id="5" name="資料庫圖表 4"/>
            <p:cNvGraphicFramePr/>
            <p:nvPr/>
          </p:nvGraphicFramePr>
          <p:xfrm>
            <a:off x="2032000" y="1168924"/>
            <a:ext cx="7507926" cy="4969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4119513" y="3091992"/>
              <a:ext cx="3337090" cy="1366886"/>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lstStyle/>
            <a:p>
              <a:pPr algn="ctr"/>
              <a:r>
                <a:rPr lang="en-US" altLang="zh-TW" sz="2000" dirty="0">
                  <a:solidFill>
                    <a:schemeClr val="bg1"/>
                  </a:solidFill>
                  <a:latin typeface="Arial" panose="020B0604020202020204" pitchFamily="34" charset="0"/>
                  <a:ea typeface="inherit"/>
                  <a:cs typeface="Arial" panose="020B0604020202020204" pitchFamily="34" charset="0"/>
                </a:rPr>
                <a:t>M</a:t>
              </a:r>
              <a:r>
                <a:rPr lang="zh-TW" altLang="zh-TW" sz="2000" dirty="0">
                  <a:solidFill>
                    <a:schemeClr val="bg1"/>
                  </a:solidFill>
                  <a:latin typeface="Arial" panose="020B0604020202020204" pitchFamily="34" charset="0"/>
                  <a:ea typeface="inherit"/>
                  <a:cs typeface="Arial" panose="020B0604020202020204" pitchFamily="34" charset="0"/>
                </a:rPr>
                <a:t>ore than </a:t>
              </a:r>
              <a:r>
                <a:rPr lang="zh-TW" altLang="zh-TW" sz="2800" b="1" dirty="0">
                  <a:solidFill>
                    <a:schemeClr val="bg1"/>
                  </a:solidFill>
                  <a:latin typeface="Arial" panose="020B0604020202020204" pitchFamily="34" charset="0"/>
                  <a:ea typeface="inherit"/>
                  <a:cs typeface="Arial" panose="020B0604020202020204" pitchFamily="34" charset="0"/>
                </a:rPr>
                <a:t>100 items </a:t>
              </a:r>
              <a:endParaRPr lang="en-US" altLang="zh-TW" sz="2000" b="1" dirty="0">
                <a:solidFill>
                  <a:schemeClr val="bg1"/>
                </a:solidFill>
                <a:latin typeface="Arial" panose="020B0604020202020204" pitchFamily="34" charset="0"/>
                <a:ea typeface="inherit"/>
                <a:cs typeface="Arial" panose="020B0604020202020204" pitchFamily="34" charset="0"/>
              </a:endParaRPr>
            </a:p>
            <a:p>
              <a:pPr algn="ctr"/>
              <a:r>
                <a:rPr lang="zh-TW" altLang="zh-TW" sz="2000" dirty="0">
                  <a:solidFill>
                    <a:schemeClr val="bg1"/>
                  </a:solidFill>
                  <a:latin typeface="Arial" panose="020B0604020202020204" pitchFamily="34" charset="0"/>
                  <a:ea typeface="inherit"/>
                  <a:cs typeface="Arial" panose="020B0604020202020204" pitchFamily="34" charset="0"/>
                </a:rPr>
                <a:t>MEMS microphone own patent</a:t>
              </a:r>
              <a:r>
                <a:rPr lang="en-US" altLang="zh-TW" sz="2000" dirty="0">
                  <a:solidFill>
                    <a:schemeClr val="bg1"/>
                  </a:solidFill>
                  <a:latin typeface="Arial" panose="020B0604020202020204" pitchFamily="34" charset="0"/>
                  <a:ea typeface="inherit"/>
                  <a:cs typeface="Arial" panose="020B0604020202020204" pitchFamily="34" charset="0"/>
                </a:rPr>
                <a:t>s</a:t>
              </a:r>
              <a:r>
                <a:rPr lang="zh-TW" altLang="zh-TW" sz="2000" dirty="0">
                  <a:solidFill>
                    <a:schemeClr val="bg1"/>
                  </a:solidFill>
                  <a:latin typeface="Arial" panose="020B0604020202020204" pitchFamily="34" charset="0"/>
                  <a:ea typeface="inherit"/>
                  <a:cs typeface="Arial" panose="020B0604020202020204" pitchFamily="34" charset="0"/>
                </a:rPr>
                <a:t> over the United States, China</a:t>
              </a:r>
              <a:r>
                <a:rPr lang="en-US" altLang="zh-TW" sz="2000" dirty="0">
                  <a:solidFill>
                    <a:schemeClr val="bg1"/>
                  </a:solidFill>
                  <a:latin typeface="Arial" panose="020B0604020202020204" pitchFamily="34" charset="0"/>
                  <a:ea typeface="inherit"/>
                  <a:cs typeface="Arial" panose="020B0604020202020204" pitchFamily="34" charset="0"/>
                </a:rPr>
                <a:t> and</a:t>
              </a:r>
              <a:r>
                <a:rPr lang="zh-TW" altLang="zh-TW" sz="2000" dirty="0">
                  <a:solidFill>
                    <a:schemeClr val="bg1"/>
                  </a:solidFill>
                  <a:latin typeface="Arial" panose="020B0604020202020204" pitchFamily="34" charset="0"/>
                  <a:ea typeface="inherit"/>
                  <a:cs typeface="Arial" panose="020B0604020202020204" pitchFamily="34" charset="0"/>
                </a:rPr>
                <a:t> Taiwan</a:t>
              </a:r>
              <a:r>
                <a:rPr lang="zh-TW" altLang="zh-TW" sz="800" dirty="0">
                  <a:solidFill>
                    <a:schemeClr val="bg1"/>
                  </a:solidFill>
                  <a:latin typeface="Arial" panose="020B0604020202020204" pitchFamily="34" charset="0"/>
                  <a:cs typeface="Arial" panose="020B0604020202020204" pitchFamily="34" charset="0"/>
                </a:rPr>
                <a:t> </a:t>
              </a:r>
              <a:endParaRPr lang="zh-TW" altLang="zh-TW" dirty="0">
                <a:solidFill>
                  <a:schemeClr val="bg1"/>
                </a:solidFill>
                <a:latin typeface="Arial" panose="020B0604020202020204" pitchFamily="34" charset="0"/>
                <a:cs typeface="Arial" panose="020B0604020202020204" pitchFamily="34" charset="0"/>
              </a:endParaRPr>
            </a:p>
          </p:txBody>
        </p:sp>
      </p:grpSp>
      <p:pic>
        <p:nvPicPr>
          <p:cNvPr id="1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6606" y="3556133"/>
            <a:ext cx="1874837" cy="189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prstDash val="sysDot"/>
                <a:miter lim="800000"/>
                <a:headEnd/>
                <a:tailEnd/>
              </a14:hiddenLine>
            </a:ext>
          </a:extLst>
        </p:spPr>
      </p:pic>
      <p:pic>
        <p:nvPicPr>
          <p:cNvPr id="9" name="圖片 8"/>
          <p:cNvPicPr>
            <a:picLocks noChangeAspect="1"/>
          </p:cNvPicPr>
          <p:nvPr/>
        </p:nvPicPr>
        <p:blipFill>
          <a:blip r:embed="rId8"/>
          <a:stretch>
            <a:fillRect/>
          </a:stretch>
        </p:blipFill>
        <p:spPr>
          <a:xfrm>
            <a:off x="4597055" y="3556133"/>
            <a:ext cx="1930400" cy="1910801"/>
          </a:xfrm>
          <a:prstGeom prst="rect">
            <a:avLst/>
          </a:prstGeom>
        </p:spPr>
      </p:pic>
      <p:sp>
        <p:nvSpPr>
          <p:cNvPr id="10"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336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內容版面配置區 4"/>
          <p:cNvGraphicFramePr>
            <a:graphicFrameLocks noGrp="1"/>
          </p:cNvGraphicFramePr>
          <p:nvPr>
            <p:ph idx="1"/>
            <p:extLst/>
          </p:nvPr>
        </p:nvGraphicFramePr>
        <p:xfrm>
          <a:off x="-319973" y="389493"/>
          <a:ext cx="13673201" cy="5802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lstStyle/>
          <a:p>
            <a:r>
              <a:rPr lang="en-US" altLang="zh-TW" dirty="0" smtClean="0">
                <a:latin typeface="Arial" panose="020B0604020202020204" pitchFamily="34" charset="0"/>
                <a:cs typeface="Arial" panose="020B0604020202020204" pitchFamily="34" charset="0"/>
              </a:rPr>
              <a:t>3S Field of Product Application</a:t>
            </a:r>
            <a:endParaRPr lang="zh-TW" altLang="en-US" dirty="0">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TW" sz="20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t> </a:t>
            </a:r>
            <a:endParaRPr kumimoji="0" lang="zh-TW" altLang="en-US" sz="2000" b="0" i="0" u="none" strike="noStrike" kern="1200" cap="none" spc="0" normalizeH="0" baseline="0" noProof="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pic>
        <p:nvPicPr>
          <p:cNvPr id="18" name="圖片 17"/>
          <p:cNvPicPr>
            <a:picLocks noChangeAspect="1"/>
          </p:cNvPicPr>
          <p:nvPr/>
        </p:nvPicPr>
        <p:blipFill rotWithShape="1">
          <a:blip r:embed="rId8">
            <a:extLst>
              <a:ext uri="{28A0092B-C50C-407E-A947-70E740481C1C}">
                <a14:useLocalDpi xmlns:a14="http://schemas.microsoft.com/office/drawing/2010/main" val="0"/>
              </a:ext>
            </a:extLst>
          </a:blip>
          <a:srcRect r="71150" b="15040"/>
          <a:stretch/>
        </p:blipFill>
        <p:spPr>
          <a:xfrm rot="20710647">
            <a:off x="742150" y="2487946"/>
            <a:ext cx="1346957" cy="875133"/>
          </a:xfrm>
          <a:prstGeom prst="rect">
            <a:avLst/>
          </a:prstGeom>
        </p:spPr>
      </p:pic>
      <p:pic>
        <p:nvPicPr>
          <p:cNvPr id="19" name="圖片 18"/>
          <p:cNvPicPr>
            <a:picLocks noChangeAspect="1"/>
          </p:cNvPicPr>
          <p:nvPr/>
        </p:nvPicPr>
        <p:blipFill rotWithShape="1">
          <a:blip r:embed="rId8">
            <a:extLst>
              <a:ext uri="{28A0092B-C50C-407E-A947-70E740481C1C}">
                <a14:useLocalDpi xmlns:a14="http://schemas.microsoft.com/office/drawing/2010/main" val="0"/>
              </a:ext>
            </a:extLst>
          </a:blip>
          <a:srcRect l="28966" t="5432" r="46517" b="10827"/>
          <a:stretch/>
        </p:blipFill>
        <p:spPr>
          <a:xfrm>
            <a:off x="2543815" y="2345688"/>
            <a:ext cx="1482730" cy="1117318"/>
          </a:xfrm>
          <a:prstGeom prst="rect">
            <a:avLst/>
          </a:prstGeom>
        </p:spPr>
      </p:pic>
      <p:pic>
        <p:nvPicPr>
          <p:cNvPr id="20" name="圖片 19"/>
          <p:cNvPicPr>
            <a:picLocks noChangeAspect="1"/>
          </p:cNvPicPr>
          <p:nvPr/>
        </p:nvPicPr>
        <p:blipFill rotWithShape="1">
          <a:blip r:embed="rId8">
            <a:extLst>
              <a:ext uri="{28A0092B-C50C-407E-A947-70E740481C1C}">
                <a14:useLocalDpi xmlns:a14="http://schemas.microsoft.com/office/drawing/2010/main" val="0"/>
              </a:ext>
            </a:extLst>
          </a:blip>
          <a:srcRect l="81487" t="3325" b="1"/>
          <a:stretch/>
        </p:blipFill>
        <p:spPr>
          <a:xfrm>
            <a:off x="7100146" y="2385026"/>
            <a:ext cx="901548" cy="1038641"/>
          </a:xfrm>
          <a:prstGeom prst="rect">
            <a:avLst/>
          </a:prstGeom>
        </p:spPr>
      </p:pic>
      <p:pic>
        <p:nvPicPr>
          <p:cNvPr id="21" name="Picture 2" descr="Jabra Enhance Pro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3610" y="2338399"/>
            <a:ext cx="1449178" cy="11966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免費 樹木附近道路上的紅色阿爾法羅密歐c4 圖庫相片"/>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363" t="22489" r="10667" b="13511"/>
          <a:stretch/>
        </p:blipFill>
        <p:spPr bwMode="auto">
          <a:xfrm>
            <a:off x="5385687" y="2503252"/>
            <a:ext cx="1345369" cy="8445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3" name="圖片 22"/>
          <p:cNvPicPr>
            <a:picLocks noChangeAspect="1"/>
          </p:cNvPicPr>
          <p:nvPr/>
        </p:nvPicPr>
        <p:blipFill rotWithShape="1">
          <a:blip r:embed="rId11">
            <a:extLst>
              <a:ext uri="{28A0092B-C50C-407E-A947-70E740481C1C}">
                <a14:useLocalDpi xmlns:a14="http://schemas.microsoft.com/office/drawing/2010/main" val="0"/>
              </a:ext>
            </a:extLst>
          </a:blip>
          <a:srcRect l="14419" t="-1073" r="56443" b="2059"/>
          <a:stretch/>
        </p:blipFill>
        <p:spPr>
          <a:xfrm>
            <a:off x="10215503" y="2213393"/>
            <a:ext cx="1155864" cy="919665"/>
          </a:xfrm>
          <a:prstGeom prst="rect">
            <a:avLst/>
          </a:prstGeom>
        </p:spPr>
      </p:pic>
      <p:pic>
        <p:nvPicPr>
          <p:cNvPr id="24" name="圖片 23"/>
          <p:cNvPicPr>
            <a:picLocks noChangeAspect="1"/>
          </p:cNvPicPr>
          <p:nvPr/>
        </p:nvPicPr>
        <p:blipFill>
          <a:blip r:embed="rId12">
            <a:extLst/>
          </a:blip>
          <a:stretch>
            <a:fillRect/>
          </a:stretch>
        </p:blipFill>
        <p:spPr>
          <a:xfrm>
            <a:off x="8308414" y="2287058"/>
            <a:ext cx="1299360" cy="1299360"/>
          </a:xfrm>
          <a:prstGeom prst="rect">
            <a:avLst/>
          </a:prstGeom>
        </p:spPr>
      </p:pic>
      <p:sp>
        <p:nvSpPr>
          <p:cNvPr id="12" name="投影片編號版面配置區 3"/>
          <p:cNvSpPr txBox="1">
            <a:spLocks/>
          </p:cNvSpPr>
          <p:nvPr/>
        </p:nvSpPr>
        <p:spPr>
          <a:xfrm>
            <a:off x="9445153"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7C732-1AFC-4CD3-A1ED-6044BD900C48}" type="slidenum">
              <a:rPr lang="zh-TW" altLang="en-US" smtClean="0"/>
              <a:pPr/>
              <a:t>17</a:t>
            </a:fld>
            <a:endParaRPr lang="zh-TW" altLang="en-US"/>
          </a:p>
        </p:txBody>
      </p:sp>
    </p:spTree>
    <p:extLst>
      <p:ext uri="{BB962C8B-B14F-4D97-AF65-F5344CB8AC3E}">
        <p14:creationId xmlns:p14="http://schemas.microsoft.com/office/powerpoint/2010/main" val="4254121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431" y="1659281"/>
            <a:ext cx="10058400" cy="5406390"/>
          </a:xfrm>
          <a:prstGeom prst="rect">
            <a:avLst/>
          </a:prstGeom>
        </p:spPr>
      </p:pic>
      <p:sp>
        <p:nvSpPr>
          <p:cNvPr id="61" name="矩形 60"/>
          <p:cNvSpPr/>
          <p:nvPr/>
        </p:nvSpPr>
        <p:spPr>
          <a:xfrm>
            <a:off x="5105816" y="4289118"/>
            <a:ext cx="1879113" cy="2484215"/>
          </a:xfrm>
          <a:prstGeom prst="rect">
            <a:avLst/>
          </a:prstGeom>
          <a:solidFill>
            <a:srgbClr val="FFFFFF">
              <a:alpha val="58824"/>
            </a:srgbClr>
          </a:solidFill>
          <a:ln w="28575">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9391983" y="5522465"/>
            <a:ext cx="2727717" cy="687092"/>
          </a:xfrm>
          <a:prstGeom prst="rect">
            <a:avLst/>
          </a:prstGeom>
          <a:solidFill>
            <a:srgbClr val="FFFFFF">
              <a:alpha val="58824"/>
            </a:srgbClr>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10182275" y="4147075"/>
            <a:ext cx="1855149" cy="967795"/>
          </a:xfrm>
          <a:prstGeom prst="rect">
            <a:avLst/>
          </a:prstGeom>
          <a:solidFill>
            <a:srgbClr val="FFFFFF">
              <a:alpha val="58824"/>
            </a:srgb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10169522" y="1231238"/>
            <a:ext cx="1933183" cy="2375793"/>
          </a:xfrm>
          <a:prstGeom prst="rect">
            <a:avLst/>
          </a:prstGeom>
          <a:solidFill>
            <a:srgbClr val="FFFFFF">
              <a:alpha val="58824"/>
            </a:srgbClr>
          </a:solid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989054" y="678288"/>
            <a:ext cx="8668498" cy="1723183"/>
          </a:xfrm>
          <a:prstGeom prst="rect">
            <a:avLst/>
          </a:prstGeom>
          <a:solidFill>
            <a:srgbClr val="FFFFFF">
              <a:alpha val="69804"/>
            </a:srgb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4294967295"/>
          </p:nvPr>
        </p:nvSpPr>
        <p:spPr/>
        <p:txBody>
          <a:bodyPr/>
          <a:lstStyle/>
          <a:p>
            <a:r>
              <a:rPr lang="en-US" altLang="zh-TW" smtClean="0"/>
              <a:t> </a:t>
            </a:r>
            <a:endParaRPr lang="zh-TW" altLang="en-US" dirty="0"/>
          </a:p>
        </p:txBody>
      </p:sp>
      <p:pic>
        <p:nvPicPr>
          <p:cNvPr id="5" name="圖片 4"/>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368716" y="2496512"/>
            <a:ext cx="676308" cy="676308"/>
          </a:xfrm>
          <a:prstGeom prst="rect">
            <a:avLst/>
          </a:prstGeom>
          <a:noFill/>
        </p:spPr>
      </p:pic>
      <p:pic>
        <p:nvPicPr>
          <p:cNvPr id="7" name="圖片 6"/>
          <p:cNvPicPr>
            <a:picLocks noChangeAspect="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765498" y="4933661"/>
            <a:ext cx="719812" cy="719812"/>
          </a:xfrm>
          <a:prstGeom prst="rect">
            <a:avLst/>
          </a:prstGeom>
        </p:spPr>
      </p:pic>
      <p:pic>
        <p:nvPicPr>
          <p:cNvPr id="8" name="圖片 7"/>
          <p:cNvPicPr>
            <a:picLocks noChangeAspect="1"/>
          </p:cNvPicPr>
          <p:nvPr/>
        </p:nvPicPr>
        <p:blipFill>
          <a:blip r:embed="rId6" cstate="print">
            <a:duotone>
              <a:prstClr val="black"/>
              <a:srgbClr val="FF9900">
                <a:tint val="45000"/>
                <a:satMod val="400000"/>
              </a:srgbClr>
            </a:duotone>
            <a:extLst>
              <a:ext uri="{28A0092B-C50C-407E-A947-70E740481C1C}">
                <a14:useLocalDpi xmlns:a14="http://schemas.microsoft.com/office/drawing/2010/main" val="0"/>
              </a:ext>
            </a:extLst>
          </a:blip>
          <a:stretch>
            <a:fillRect/>
          </a:stretch>
        </p:blipFill>
        <p:spPr>
          <a:xfrm>
            <a:off x="7143867" y="5125330"/>
            <a:ext cx="710934" cy="710934"/>
          </a:xfrm>
          <a:prstGeom prst="rect">
            <a:avLst/>
          </a:prstGeom>
        </p:spPr>
      </p:pic>
      <p:pic>
        <p:nvPicPr>
          <p:cNvPr id="9" name="圖片 8"/>
          <p:cNvPicPr>
            <a:picLocks noChangeAspect="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537961" y="3704380"/>
            <a:ext cx="670787" cy="670787"/>
          </a:xfrm>
          <a:prstGeom prst="rect">
            <a:avLst/>
          </a:prstGeom>
        </p:spPr>
      </p:pic>
      <p:pic>
        <p:nvPicPr>
          <p:cNvPr id="10" name="圖片 9"/>
          <p:cNvPicPr>
            <a:picLocks noChangeAspect="1"/>
          </p:cNvPicPr>
          <p:nvPr/>
        </p:nvPicPr>
        <p:blipFill>
          <a:blip r:embed="rId8" cstate="print">
            <a:clrChange>
              <a:clrFrom>
                <a:srgbClr val="FFFFFF"/>
              </a:clrFrom>
              <a:clrTo>
                <a:srgbClr val="FFFFFF">
                  <a:alpha val="0"/>
                </a:srgbClr>
              </a:clrTo>
            </a:clrChange>
            <a:duotone>
              <a:prstClr val="black"/>
              <a:schemeClr val="accent1">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996321" y="3774631"/>
            <a:ext cx="520908" cy="709322"/>
          </a:xfrm>
          <a:prstGeom prst="rect">
            <a:avLst/>
          </a:prstGeom>
        </p:spPr>
      </p:pic>
      <p:sp>
        <p:nvSpPr>
          <p:cNvPr id="13" name="矩形 12"/>
          <p:cNvSpPr/>
          <p:nvPr/>
        </p:nvSpPr>
        <p:spPr>
          <a:xfrm>
            <a:off x="7970367" y="2386915"/>
            <a:ext cx="1144864" cy="584775"/>
          </a:xfrm>
          <a:prstGeom prst="rect">
            <a:avLst/>
          </a:prstGeom>
          <a:noFill/>
        </p:spPr>
        <p:txBody>
          <a:bodyPr wrap="none" lIns="91440" tIns="45720" rIns="91440" bIns="45720">
            <a:spAutoFit/>
          </a:bodyPr>
          <a:lstStyle/>
          <a:p>
            <a:pPr algn="ctr"/>
            <a:r>
              <a:rPr lang="en-US" altLang="zh-TW" sz="3200" b="1" dirty="0" smtClean="0">
                <a:ln w="22225">
                  <a:solidFill>
                    <a:srgbClr val="FF0000"/>
                  </a:solidFill>
                  <a:prstDash val="solid"/>
                </a:ln>
                <a:solidFill>
                  <a:srgbClr val="FF9999"/>
                </a:solidFill>
              </a:rPr>
              <a:t>China</a:t>
            </a:r>
            <a:endParaRPr lang="zh-TW" altLang="en-US" sz="5400" b="1" dirty="0">
              <a:ln w="22225">
                <a:solidFill>
                  <a:srgbClr val="FF0000"/>
                </a:solidFill>
                <a:prstDash val="solid"/>
              </a:ln>
              <a:solidFill>
                <a:srgbClr val="FF9999"/>
              </a:solidFill>
            </a:endParaRPr>
          </a:p>
        </p:txBody>
      </p:sp>
      <p:sp>
        <p:nvSpPr>
          <p:cNvPr id="14" name="矩形 13"/>
          <p:cNvSpPr/>
          <p:nvPr/>
        </p:nvSpPr>
        <p:spPr>
          <a:xfrm>
            <a:off x="10197947" y="3644808"/>
            <a:ext cx="1173719" cy="584775"/>
          </a:xfrm>
          <a:prstGeom prst="rect">
            <a:avLst/>
          </a:prstGeom>
          <a:noFill/>
        </p:spPr>
        <p:txBody>
          <a:bodyPr wrap="none" lIns="91440" tIns="45720" rIns="91440" bIns="45720">
            <a:spAutoFit/>
          </a:bodyPr>
          <a:lstStyle/>
          <a:p>
            <a:pPr algn="ctr"/>
            <a:r>
              <a:rPr lang="en-US" altLang="zh-TW" sz="3200" b="1" dirty="0" smtClean="0">
                <a:ln w="22225">
                  <a:solidFill>
                    <a:srgbClr val="FF0000"/>
                  </a:solidFill>
                  <a:prstDash val="solid"/>
                </a:ln>
                <a:solidFill>
                  <a:srgbClr val="FF9966"/>
                </a:solidFill>
              </a:rPr>
              <a:t>Korea</a:t>
            </a:r>
            <a:endParaRPr lang="zh-TW" altLang="en-US" sz="5400" b="1" dirty="0">
              <a:ln w="22225">
                <a:solidFill>
                  <a:srgbClr val="FF0000"/>
                </a:solidFill>
                <a:prstDash val="solid"/>
              </a:ln>
              <a:solidFill>
                <a:srgbClr val="FF9966"/>
              </a:solidFill>
            </a:endParaRPr>
          </a:p>
        </p:txBody>
      </p:sp>
      <p:sp>
        <p:nvSpPr>
          <p:cNvPr id="15" name="矩形 14"/>
          <p:cNvSpPr/>
          <p:nvPr/>
        </p:nvSpPr>
        <p:spPr>
          <a:xfrm>
            <a:off x="10789616" y="535740"/>
            <a:ext cx="1164101" cy="584775"/>
          </a:xfrm>
          <a:prstGeom prst="rect">
            <a:avLst/>
          </a:prstGeom>
          <a:noFill/>
          <a:ln>
            <a:noFill/>
          </a:ln>
        </p:spPr>
        <p:txBody>
          <a:bodyPr wrap="none" lIns="91440" tIns="45720" rIns="91440" bIns="45720">
            <a:spAutoFit/>
          </a:bodyPr>
          <a:lstStyle/>
          <a:p>
            <a:pPr algn="ctr"/>
            <a:r>
              <a:rPr lang="en-US" altLang="zh-TW" sz="3200" b="1" dirty="0" smtClean="0">
                <a:ln w="22225">
                  <a:solidFill>
                    <a:schemeClr val="accent5"/>
                  </a:solidFill>
                  <a:prstDash val="solid"/>
                </a:ln>
                <a:solidFill>
                  <a:schemeClr val="accent5">
                    <a:lumMod val="60000"/>
                    <a:lumOff val="40000"/>
                  </a:schemeClr>
                </a:solidFill>
              </a:rPr>
              <a:t>Japan</a:t>
            </a:r>
            <a:endParaRPr lang="zh-TW" altLang="en-US" sz="5400" b="1" dirty="0">
              <a:ln w="22225">
                <a:solidFill>
                  <a:schemeClr val="accent5"/>
                </a:solidFill>
                <a:prstDash val="solid"/>
              </a:ln>
              <a:solidFill>
                <a:schemeClr val="accent5">
                  <a:lumMod val="60000"/>
                  <a:lumOff val="40000"/>
                </a:schemeClr>
              </a:solidFill>
            </a:endParaRPr>
          </a:p>
        </p:txBody>
      </p:sp>
      <p:sp>
        <p:nvSpPr>
          <p:cNvPr id="16" name="矩形 15"/>
          <p:cNvSpPr/>
          <p:nvPr/>
        </p:nvSpPr>
        <p:spPr>
          <a:xfrm>
            <a:off x="9298217" y="5028189"/>
            <a:ext cx="1383520" cy="584775"/>
          </a:xfrm>
          <a:prstGeom prst="rect">
            <a:avLst/>
          </a:prstGeom>
          <a:noFill/>
        </p:spPr>
        <p:txBody>
          <a:bodyPr wrap="none" lIns="91440" tIns="45720" rIns="91440" bIns="45720">
            <a:spAutoFit/>
          </a:bodyPr>
          <a:lstStyle/>
          <a:p>
            <a:pPr algn="ctr"/>
            <a:r>
              <a:rPr lang="en-US" altLang="zh-TW" sz="3200" b="1" dirty="0" smtClean="0">
                <a:ln w="22225">
                  <a:solidFill>
                    <a:schemeClr val="accent6"/>
                  </a:solidFill>
                  <a:prstDash val="solid"/>
                </a:ln>
                <a:solidFill>
                  <a:schemeClr val="accent6">
                    <a:lumMod val="60000"/>
                    <a:lumOff val="40000"/>
                  </a:schemeClr>
                </a:solidFill>
              </a:rPr>
              <a:t>Taiwan</a:t>
            </a:r>
            <a:endParaRPr lang="zh-TW" altLang="en-US" sz="5400" b="1" dirty="0">
              <a:ln w="22225">
                <a:solidFill>
                  <a:schemeClr val="accent6"/>
                </a:solidFill>
                <a:prstDash val="solid"/>
              </a:ln>
              <a:solidFill>
                <a:schemeClr val="accent6">
                  <a:lumMod val="60000"/>
                  <a:lumOff val="40000"/>
                </a:schemeClr>
              </a:solidFill>
            </a:endParaRPr>
          </a:p>
        </p:txBody>
      </p:sp>
      <p:sp>
        <p:nvSpPr>
          <p:cNvPr id="17" name="矩形 16"/>
          <p:cNvSpPr/>
          <p:nvPr/>
        </p:nvSpPr>
        <p:spPr>
          <a:xfrm>
            <a:off x="7627279" y="5344541"/>
            <a:ext cx="1035861" cy="584775"/>
          </a:xfrm>
          <a:prstGeom prst="rect">
            <a:avLst/>
          </a:prstGeom>
          <a:noFill/>
        </p:spPr>
        <p:txBody>
          <a:bodyPr wrap="none" lIns="91440" tIns="45720" rIns="91440" bIns="45720">
            <a:spAutoFit/>
          </a:bodyPr>
          <a:lstStyle/>
          <a:p>
            <a:pPr algn="ctr"/>
            <a:r>
              <a:rPr lang="en-US" altLang="zh-TW" sz="3200" b="1" dirty="0" smtClean="0">
                <a:ln w="22225">
                  <a:solidFill>
                    <a:schemeClr val="accent4"/>
                  </a:solidFill>
                  <a:prstDash val="solid"/>
                </a:ln>
                <a:solidFill>
                  <a:schemeClr val="accent4">
                    <a:lumMod val="60000"/>
                    <a:lumOff val="40000"/>
                  </a:schemeClr>
                </a:solidFill>
              </a:rPr>
              <a:t>India</a:t>
            </a:r>
            <a:endParaRPr lang="zh-TW" altLang="en-US" sz="5400" b="1" dirty="0">
              <a:ln w="22225">
                <a:solidFill>
                  <a:schemeClr val="accent4"/>
                </a:solidFill>
                <a:prstDash val="solid"/>
              </a:ln>
              <a:solidFill>
                <a:schemeClr val="accent4">
                  <a:lumMod val="60000"/>
                  <a:lumOff val="40000"/>
                </a:schemeClr>
              </a:solidFill>
            </a:endParaRPr>
          </a:p>
        </p:txBody>
      </p:sp>
      <p:sp>
        <p:nvSpPr>
          <p:cNvPr id="18" name="矩形 17"/>
          <p:cNvSpPr/>
          <p:nvPr/>
        </p:nvSpPr>
        <p:spPr>
          <a:xfrm>
            <a:off x="5051532" y="3632197"/>
            <a:ext cx="1393138" cy="584775"/>
          </a:xfrm>
          <a:prstGeom prst="rect">
            <a:avLst/>
          </a:prstGeom>
          <a:noFill/>
        </p:spPr>
        <p:txBody>
          <a:bodyPr wrap="none" lIns="91440" tIns="45720" rIns="91440" bIns="45720">
            <a:spAutoFit/>
          </a:bodyPr>
          <a:lstStyle/>
          <a:p>
            <a:pPr algn="ctr"/>
            <a:r>
              <a:rPr lang="en-US" altLang="zh-TW" sz="3200" b="1" dirty="0" smtClean="0">
                <a:ln w="22225">
                  <a:solidFill>
                    <a:schemeClr val="accent1">
                      <a:lumMod val="50000"/>
                    </a:schemeClr>
                  </a:solidFill>
                  <a:prstDash val="solid"/>
                </a:ln>
                <a:solidFill>
                  <a:schemeClr val="accent1">
                    <a:lumMod val="60000"/>
                    <a:lumOff val="40000"/>
                  </a:schemeClr>
                </a:solidFill>
              </a:rPr>
              <a:t>Europe</a:t>
            </a:r>
            <a:endParaRPr lang="zh-TW" altLang="en-US" sz="5400" b="1" dirty="0">
              <a:ln w="22225">
                <a:solidFill>
                  <a:schemeClr val="accent1">
                    <a:lumMod val="50000"/>
                  </a:schemeClr>
                </a:solidFill>
                <a:prstDash val="solid"/>
              </a:ln>
              <a:solidFill>
                <a:schemeClr val="accent1">
                  <a:lumMod val="60000"/>
                  <a:lumOff val="40000"/>
                </a:schemeClr>
              </a:solidFill>
            </a:endParaRPr>
          </a:p>
        </p:txBody>
      </p:sp>
      <p:sp>
        <p:nvSpPr>
          <p:cNvPr id="19" name="矩形 18"/>
          <p:cNvSpPr/>
          <p:nvPr/>
        </p:nvSpPr>
        <p:spPr>
          <a:xfrm>
            <a:off x="1441076" y="3759536"/>
            <a:ext cx="1591269" cy="584775"/>
          </a:xfrm>
          <a:prstGeom prst="rect">
            <a:avLst/>
          </a:prstGeom>
          <a:noFill/>
        </p:spPr>
        <p:txBody>
          <a:bodyPr wrap="none" lIns="91440" tIns="45720" rIns="91440" bIns="45720">
            <a:spAutoFit/>
          </a:bodyPr>
          <a:lstStyle/>
          <a:p>
            <a:pPr algn="ctr"/>
            <a:r>
              <a:rPr lang="en-US" altLang="zh-TW" sz="3200" b="1" dirty="0" smtClean="0">
                <a:ln w="22225">
                  <a:solidFill>
                    <a:schemeClr val="accent1">
                      <a:lumMod val="75000"/>
                    </a:schemeClr>
                  </a:solidFill>
                  <a:prstDash val="solid"/>
                </a:ln>
                <a:solidFill>
                  <a:schemeClr val="accent1">
                    <a:lumMod val="40000"/>
                    <a:lumOff val="60000"/>
                  </a:schemeClr>
                </a:solidFill>
              </a:rPr>
              <a:t>America</a:t>
            </a:r>
            <a:endParaRPr lang="zh-TW" altLang="en-US" sz="5400" b="1" dirty="0">
              <a:ln w="22225">
                <a:solidFill>
                  <a:schemeClr val="accent1">
                    <a:lumMod val="75000"/>
                  </a:schemeClr>
                </a:solidFill>
                <a:prstDash val="solid"/>
              </a:ln>
              <a:solidFill>
                <a:schemeClr val="accent1">
                  <a:lumMod val="40000"/>
                  <a:lumOff val="60000"/>
                </a:schemeClr>
              </a:solidFill>
            </a:endParaRPr>
          </a:p>
        </p:txBody>
      </p:sp>
      <p:cxnSp>
        <p:nvCxnSpPr>
          <p:cNvPr id="21" name="肘形接點 20"/>
          <p:cNvCxnSpPr>
            <a:stCxn id="5" idx="2"/>
          </p:cNvCxnSpPr>
          <p:nvPr/>
        </p:nvCxnSpPr>
        <p:spPr>
          <a:xfrm rot="16200000" flipH="1">
            <a:off x="8119361" y="2760329"/>
            <a:ext cx="383147" cy="1208128"/>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肘形接點 21"/>
          <p:cNvCxnSpPr>
            <a:endCxn id="9" idx="0"/>
          </p:cNvCxnSpPr>
          <p:nvPr/>
        </p:nvCxnSpPr>
        <p:spPr>
          <a:xfrm rot="10800000" flipV="1">
            <a:off x="4873355" y="2872062"/>
            <a:ext cx="967090" cy="832318"/>
          </a:xfrm>
          <a:prstGeom prst="bentConnector2">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肘形接點 22"/>
          <p:cNvCxnSpPr/>
          <p:nvPr/>
        </p:nvCxnSpPr>
        <p:spPr>
          <a:xfrm rot="5400000">
            <a:off x="8682708" y="1830317"/>
            <a:ext cx="2706904" cy="443724"/>
          </a:xfrm>
          <a:prstGeom prst="bentConnector3">
            <a:avLst>
              <a:gd name="adj1" fmla="val -510"/>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肘形接點 23"/>
          <p:cNvCxnSpPr>
            <a:endCxn id="7" idx="0"/>
          </p:cNvCxnSpPr>
          <p:nvPr/>
        </p:nvCxnSpPr>
        <p:spPr>
          <a:xfrm rot="5400000">
            <a:off x="8717615" y="4249312"/>
            <a:ext cx="1092139" cy="276559"/>
          </a:xfrm>
          <a:prstGeom prst="bentConnector3">
            <a:avLst>
              <a:gd name="adj1" fmla="val 50000"/>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肘形接點 24"/>
          <p:cNvCxnSpPr>
            <a:endCxn id="10" idx="0"/>
          </p:cNvCxnSpPr>
          <p:nvPr/>
        </p:nvCxnSpPr>
        <p:spPr>
          <a:xfrm rot="10800000" flipV="1">
            <a:off x="1256776" y="3369295"/>
            <a:ext cx="1848877" cy="405336"/>
          </a:xfrm>
          <a:prstGeom prst="bentConnector2">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肘形接點 25"/>
          <p:cNvCxnSpPr/>
          <p:nvPr/>
        </p:nvCxnSpPr>
        <p:spPr>
          <a:xfrm>
            <a:off x="9455365" y="3417230"/>
            <a:ext cx="498644" cy="319020"/>
          </a:xfrm>
          <a:prstGeom prst="bentConnector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肘形接點 26"/>
          <p:cNvCxnSpPr>
            <a:endCxn id="8" idx="0"/>
          </p:cNvCxnSpPr>
          <p:nvPr/>
        </p:nvCxnSpPr>
        <p:spPr>
          <a:xfrm rot="5400000">
            <a:off x="7040020" y="4194984"/>
            <a:ext cx="1389660" cy="471032"/>
          </a:xfrm>
          <a:prstGeom prst="bentConnector3">
            <a:avLst>
              <a:gd name="adj1" fmla="val 50000"/>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 name="Picture 2" descr="可能是顯示的文字是「 DFSK 」的圖像"/>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236" t="16995" r="11306" b="17234"/>
          <a:stretch/>
        </p:blipFill>
        <p:spPr bwMode="auto">
          <a:xfrm>
            <a:off x="3528334" y="1122935"/>
            <a:ext cx="851641" cy="74518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吉利汽车标志大全及名字图片免抠素材- 设计盒子"/>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8071" y="1228401"/>
            <a:ext cx="982340" cy="5525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奇瑞汽車發布新品牌形象LOGO - 设计之家"/>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2557" y="1203720"/>
            <a:ext cx="956315" cy="61851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广汽集团汽车标志大全及名字图片免抠素材- 设计盒子"/>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602" y="1142390"/>
            <a:ext cx="1260186" cy="7088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descr="长安汽车LOGOpng免抠素材免费下载_觅元素51yuansu.com"/>
          <p:cNvPicPr>
            <a:picLocks noChangeAspect="1" noChangeArrowheads="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95470" y="1164773"/>
            <a:ext cx="844709" cy="73808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6" descr="https://wx4.sinaimg.cn/large/61e89358ly1gryu7ypve0j20g8090my3.jpg"/>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952" r="24596"/>
          <a:stretch/>
        </p:blipFill>
        <p:spPr bwMode="auto">
          <a:xfrm>
            <a:off x="5154615" y="1068089"/>
            <a:ext cx="815944" cy="83133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上汽大通MAXUS啟用新LOGO - 设计之家"/>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02" t="7490" r="23403" b="14057"/>
          <a:stretch/>
        </p:blipFill>
        <p:spPr bwMode="auto">
          <a:xfrm>
            <a:off x="5985293" y="1216882"/>
            <a:ext cx="681277" cy="59941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標誌| 品牌識別| 關於我們| Samsung 台灣"/>
          <p:cNvPicPr>
            <a:picLocks noChangeAspect="1" noChangeArrowheads="1"/>
          </p:cNvPicPr>
          <p:nvPr/>
        </p:nvPicPr>
        <p:blipFill rotWithShape="1">
          <a:blip r:embed="rId16" cstate="print">
            <a:clrChange>
              <a:clrFrom>
                <a:srgbClr val="F7F7F7"/>
              </a:clrFrom>
              <a:clrTo>
                <a:srgbClr val="F7F7F7">
                  <a:alpha val="0"/>
                </a:srgbClr>
              </a:clrTo>
            </a:clrChange>
            <a:extLst>
              <a:ext uri="{28A0092B-C50C-407E-A947-70E740481C1C}">
                <a14:useLocalDpi xmlns:a14="http://schemas.microsoft.com/office/drawing/2010/main" val="0"/>
              </a:ext>
            </a:extLst>
          </a:blip>
          <a:srcRect l="9056" t="24780" r="10169" b="28980"/>
          <a:stretch/>
        </p:blipFill>
        <p:spPr bwMode="auto">
          <a:xfrm>
            <a:off x="10169906" y="4135984"/>
            <a:ext cx="1744717" cy="546538"/>
          </a:xfrm>
          <a:prstGeom prst="rect">
            <a:avLst/>
          </a:prstGeom>
          <a:noFill/>
          <a:extLst>
            <a:ext uri="{909E8E84-426E-40DD-AFC4-6F175D3DCCD1}">
              <a14:hiddenFill xmlns:a14="http://schemas.microsoft.com/office/drawing/2010/main">
                <a:solidFill>
                  <a:srgbClr val="FFFFFF"/>
                </a:solidFill>
              </a14:hiddenFill>
            </a:ext>
          </a:extLst>
        </p:spPr>
      </p:pic>
      <p:pic>
        <p:nvPicPr>
          <p:cNvPr id="54" name="圖片 1"/>
          <p:cNvPicPr>
            <a:picLocks noChangeAspect="1"/>
          </p:cNvPicPr>
          <p:nvPr/>
        </p:nvPicPr>
        <p:blipFill>
          <a:blip r:embed="rId17" cstate="print">
            <a:extLst>
              <a:ext uri="{28A0092B-C50C-407E-A947-70E740481C1C}">
                <a14:useLocalDpi xmlns:a14="http://schemas.microsoft.com/office/drawing/2010/main" val="0"/>
              </a:ext>
            </a:extLst>
          </a:blip>
          <a:srcRect t="14844" b="15536"/>
          <a:stretch>
            <a:fillRect/>
          </a:stretch>
        </p:blipFill>
        <p:spPr bwMode="auto">
          <a:xfrm>
            <a:off x="9534548" y="5564034"/>
            <a:ext cx="1360956" cy="49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7" descr="File:Philips logo.svg - Wikimedia Common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215398" y="4375168"/>
            <a:ext cx="1481735" cy="296638"/>
          </a:xfrm>
          <a:prstGeom prst="rect">
            <a:avLst/>
          </a:prstGeom>
          <a:noFill/>
          <a:extLst>
            <a:ext uri="{909E8E84-426E-40DD-AFC4-6F175D3DCCD1}">
              <a14:hiddenFill xmlns:a14="http://schemas.microsoft.com/office/drawing/2010/main">
                <a:solidFill>
                  <a:srgbClr val="FFFFFF"/>
                </a:solidFill>
              </a14:hiddenFill>
            </a:ext>
          </a:extLst>
        </p:spPr>
      </p:pic>
      <p:sp>
        <p:nvSpPr>
          <p:cNvPr id="66" name="矩形 65"/>
          <p:cNvSpPr/>
          <p:nvPr/>
        </p:nvSpPr>
        <p:spPr>
          <a:xfrm>
            <a:off x="991501" y="4619852"/>
            <a:ext cx="3606554" cy="2167538"/>
          </a:xfrm>
          <a:prstGeom prst="rect">
            <a:avLst/>
          </a:prstGeom>
          <a:solidFill>
            <a:srgbClr val="FFFFFF">
              <a:alpha val="58824"/>
            </a:srgbClr>
          </a:solidFill>
          <a:ln w="2857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7" name="Picture 23"/>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8385" y="5311591"/>
            <a:ext cx="1209373" cy="56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prstDash val="sysDot"/>
                <a:miter lim="800000"/>
                <a:headEnd/>
                <a:tailEnd/>
              </a14:hiddenLine>
            </a:ext>
          </a:extLst>
        </p:spPr>
      </p:pic>
      <p:pic>
        <p:nvPicPr>
          <p:cNvPr id="68" name="圖片 2"/>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09059" y="5309572"/>
            <a:ext cx="858221" cy="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圖片 68"/>
          <p:cNvPicPr>
            <a:picLocks noChangeAspect="1"/>
          </p:cNvPicPr>
          <p:nvPr/>
        </p:nvPicPr>
        <p:blipFill>
          <a:blip r:embed="rId21"/>
          <a:stretch>
            <a:fillRect/>
          </a:stretch>
        </p:blipFill>
        <p:spPr>
          <a:xfrm>
            <a:off x="1060748" y="4830289"/>
            <a:ext cx="1556786" cy="284581"/>
          </a:xfrm>
          <a:prstGeom prst="rect">
            <a:avLst/>
          </a:prstGeom>
        </p:spPr>
      </p:pic>
      <p:pic>
        <p:nvPicPr>
          <p:cNvPr id="70" name="圖片 69"/>
          <p:cNvPicPr>
            <a:picLocks noChangeAspect="1"/>
          </p:cNvPicPr>
          <p:nvPr/>
        </p:nvPicPr>
        <p:blipFill>
          <a:blip r:embed="rId22"/>
          <a:stretch>
            <a:fillRect/>
          </a:stretch>
        </p:blipFill>
        <p:spPr>
          <a:xfrm>
            <a:off x="2236710" y="4538150"/>
            <a:ext cx="2783567" cy="773831"/>
          </a:xfrm>
          <a:prstGeom prst="rect">
            <a:avLst/>
          </a:prstGeom>
        </p:spPr>
      </p:pic>
      <p:pic>
        <p:nvPicPr>
          <p:cNvPr id="71" name="Picture 29" descr="Master &amp; Dynamic MW07 真無線耳機"/>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t="55507"/>
          <a:stretch/>
        </p:blipFill>
        <p:spPr bwMode="auto">
          <a:xfrm>
            <a:off x="437982" y="6021302"/>
            <a:ext cx="3941536" cy="85235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5" descr="KEF™ logo vector - Download in EPS vector forma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08082" y="4754896"/>
            <a:ext cx="1226585" cy="498812"/>
          </a:xfrm>
          <a:prstGeom prst="rect">
            <a:avLst/>
          </a:prstGeom>
          <a:noFill/>
          <a:extLst>
            <a:ext uri="{909E8E84-426E-40DD-AFC4-6F175D3DCCD1}">
              <a14:hiddenFill xmlns:a14="http://schemas.microsoft.com/office/drawing/2010/main">
                <a:solidFill>
                  <a:srgbClr val="FFFFFF"/>
                </a:solidFill>
              </a14:hiddenFill>
            </a:ext>
          </a:extLst>
        </p:spPr>
      </p:pic>
      <p:sp>
        <p:nvSpPr>
          <p:cNvPr id="75" name="矩形 74"/>
          <p:cNvSpPr/>
          <p:nvPr/>
        </p:nvSpPr>
        <p:spPr>
          <a:xfrm>
            <a:off x="7240697" y="5929986"/>
            <a:ext cx="1852951" cy="843347"/>
          </a:xfrm>
          <a:prstGeom prst="rect">
            <a:avLst/>
          </a:prstGeom>
          <a:solidFill>
            <a:srgbClr val="FFFFFF">
              <a:alpha val="58824"/>
            </a:srgbClr>
          </a:solid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36" name="Picture 12" descr="File:Boat Logo.webp"/>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1780" y="5941121"/>
            <a:ext cx="954539" cy="49994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0" descr="Luxgen"/>
          <p:cNvPicPr>
            <a:picLocks noChangeAspect="1" noChangeArrowheads="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06831" y="5290960"/>
            <a:ext cx="1150101" cy="11501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6" descr="汽車小教室品牌LOGO設計知多少亞洲品牌篇(1) | 品牌解析| 品牌故事| 發燒車訊"/>
          <p:cNvPicPr>
            <a:picLocks noChangeAspect="1" noChangeArrowheads="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72959" y="1276350"/>
            <a:ext cx="1103549" cy="7784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GW Technologies | Kocom"/>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291129" y="4702430"/>
            <a:ext cx="1513709" cy="263512"/>
          </a:xfrm>
          <a:prstGeom prst="rect">
            <a:avLst/>
          </a:prstGeom>
          <a:noFill/>
          <a:extLst>
            <a:ext uri="{909E8E84-426E-40DD-AFC4-6F175D3DCCD1}">
              <a14:hiddenFill xmlns:a14="http://schemas.microsoft.com/office/drawing/2010/main">
                <a:solidFill>
                  <a:srgbClr val="FFFFFF"/>
                </a:solidFill>
              </a14:hiddenFill>
            </a:ext>
          </a:extLst>
        </p:spPr>
      </p:pic>
      <p:pic>
        <p:nvPicPr>
          <p:cNvPr id="49" name="圖片 4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195633" y="5603448"/>
            <a:ext cx="1733275" cy="283811"/>
          </a:xfrm>
          <a:prstGeom prst="rect">
            <a:avLst/>
          </a:prstGeom>
        </p:spPr>
      </p:pic>
      <p:pic>
        <p:nvPicPr>
          <p:cNvPr id="65" name="Picture 4" descr="Skyworth Logo - LogoDix"/>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34109" y="794560"/>
            <a:ext cx="1364707" cy="241692"/>
          </a:xfrm>
          <a:prstGeom prst="rect">
            <a:avLst/>
          </a:prstGeom>
          <a:noFill/>
          <a:extLst>
            <a:ext uri="{909E8E84-426E-40DD-AFC4-6F175D3DCCD1}">
              <a14:hiddenFill xmlns:a14="http://schemas.microsoft.com/office/drawing/2010/main">
                <a:solidFill>
                  <a:srgbClr val="FFFFFF"/>
                </a:solidFill>
              </a14:hiddenFill>
            </a:ext>
          </a:extLst>
        </p:spPr>
      </p:pic>
      <p:pic>
        <p:nvPicPr>
          <p:cNvPr id="73" name="圖片 72"/>
          <p:cNvPicPr>
            <a:picLocks noChangeAspect="1"/>
          </p:cNvPicPr>
          <p:nvPr/>
        </p:nvPicPr>
        <p:blipFill>
          <a:blip r:embed="rId31">
            <a:clrChange>
              <a:clrFrom>
                <a:srgbClr val="FFFFFF"/>
              </a:clrFrom>
              <a:clrTo>
                <a:srgbClr val="FFFFFF">
                  <a:alpha val="0"/>
                </a:srgbClr>
              </a:clrTo>
            </a:clrChange>
          </a:blip>
          <a:stretch>
            <a:fillRect/>
          </a:stretch>
        </p:blipFill>
        <p:spPr>
          <a:xfrm>
            <a:off x="5499838" y="684713"/>
            <a:ext cx="835648" cy="433894"/>
          </a:xfrm>
          <a:prstGeom prst="rect">
            <a:avLst/>
          </a:prstGeom>
        </p:spPr>
      </p:pic>
      <p:pic>
        <p:nvPicPr>
          <p:cNvPr id="76" name="Picture 8" descr="星网锐捷- 成员企业LOGO - 东南网"/>
          <p:cNvPicPr>
            <a:picLocks noChangeAspect="1" noChangeArrowheads="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5396" y="641852"/>
            <a:ext cx="1125598" cy="52786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6" descr="File:Anker logo.svg - Wikimedia Commons"/>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228830" y="780961"/>
            <a:ext cx="1158057" cy="275943"/>
          </a:xfrm>
          <a:prstGeom prst="rect">
            <a:avLst/>
          </a:prstGeom>
          <a:noFill/>
          <a:extLst>
            <a:ext uri="{909E8E84-426E-40DD-AFC4-6F175D3DCCD1}">
              <a14:hiddenFill xmlns:a14="http://schemas.microsoft.com/office/drawing/2010/main">
                <a:solidFill>
                  <a:srgbClr val="FFFFFF"/>
                </a:solidFill>
              </a14:hiddenFill>
            </a:ext>
          </a:extLst>
        </p:spPr>
      </p:pic>
      <p:pic>
        <p:nvPicPr>
          <p:cNvPr id="79" name="圖片 78"/>
          <p:cNvPicPr>
            <a:picLocks noChangeAspect="1"/>
          </p:cNvPicPr>
          <p:nvPr/>
        </p:nvPicPr>
        <p:blipFill>
          <a:blip r:embed="rId34">
            <a:clrChange>
              <a:clrFrom>
                <a:srgbClr val="FFFFFF"/>
              </a:clrFrom>
              <a:clrTo>
                <a:srgbClr val="FFFFFF">
                  <a:alpha val="0"/>
                </a:srgbClr>
              </a:clrTo>
            </a:clrChange>
          </a:blip>
          <a:stretch>
            <a:fillRect/>
          </a:stretch>
        </p:blipFill>
        <p:spPr>
          <a:xfrm>
            <a:off x="6328884" y="791316"/>
            <a:ext cx="1051630" cy="340001"/>
          </a:xfrm>
          <a:prstGeom prst="rect">
            <a:avLst/>
          </a:prstGeom>
        </p:spPr>
      </p:pic>
      <p:pic>
        <p:nvPicPr>
          <p:cNvPr id="89" name="圖片 88"/>
          <p:cNvPicPr>
            <a:picLocks noChangeAspect="1"/>
          </p:cNvPicPr>
          <p:nvPr/>
        </p:nvPicPr>
        <p:blipFill>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9625824" y="3721731"/>
            <a:ext cx="676308" cy="676308"/>
          </a:xfrm>
          <a:prstGeom prst="rect">
            <a:avLst/>
          </a:prstGeom>
          <a:noFill/>
        </p:spPr>
      </p:pic>
      <p:pic>
        <p:nvPicPr>
          <p:cNvPr id="6" name="圖片 5"/>
          <p:cNvPicPr>
            <a:picLocks noChangeAspect="1"/>
          </p:cNvPicPr>
          <p:nvPr/>
        </p:nvPicPr>
        <p:blipFill>
          <a:blip r:embed="rId35" cstate="print">
            <a:duotone>
              <a:prstClr val="black"/>
              <a:schemeClr val="accent5">
                <a:lumMod val="75000"/>
                <a:tint val="45000"/>
                <a:satMod val="400000"/>
              </a:schemeClr>
            </a:duotone>
            <a:extLst>
              <a:ext uri="{28A0092B-C50C-407E-A947-70E740481C1C}">
                <a14:useLocalDpi xmlns:a14="http://schemas.microsoft.com/office/drawing/2010/main" val="0"/>
              </a:ext>
            </a:extLst>
          </a:blip>
          <a:stretch>
            <a:fillRect/>
          </a:stretch>
        </p:blipFill>
        <p:spPr>
          <a:xfrm>
            <a:off x="10071999" y="444316"/>
            <a:ext cx="786922" cy="786922"/>
          </a:xfrm>
          <a:prstGeom prst="rect">
            <a:avLst/>
          </a:prstGeom>
        </p:spPr>
      </p:pic>
      <p:pic>
        <p:nvPicPr>
          <p:cNvPr id="5122" name="Picture 2" descr="HMD Global - 维基百科，自由的百科全书"/>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230091" y="6053640"/>
            <a:ext cx="1246343" cy="5224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ubaru Logo, HD Png, Meaning, Information"/>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0997092" y="1294543"/>
            <a:ext cx="1315093" cy="73974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ファイル:Clarion logo blue.svg - Wikipedia"/>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0246012" y="2093348"/>
            <a:ext cx="1054779" cy="36138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DAIHATSU Logo Vector - (.SVG + .PNG) - GetLogo.Net"/>
          <p:cNvPicPr>
            <a:picLocks noChangeAspect="1" noChangeArrowheads="1"/>
          </p:cNvPicPr>
          <p:nvPr/>
        </p:nvPicPr>
        <p:blipFill>
          <a:blip r:embed="rId3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1703" y="2086067"/>
            <a:ext cx="1093387" cy="607437"/>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File:Panasonic logo (Blue).svg - 維基百科，自由的百科全書"/>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371221" y="2754881"/>
            <a:ext cx="1624264" cy="25759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Information about Audio-Technica and Product Links - VSystem"/>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0250905" y="3040940"/>
            <a:ext cx="1839996" cy="45999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螢石的概述圖"/>
          <p:cNvPicPr>
            <a:picLocks noChangeAspect="1" noChangeArrowheads="1"/>
          </p:cNvPicPr>
          <p:nvPr/>
        </p:nvPicPr>
        <p:blipFill rotWithShape="1">
          <a:blip r:embed="rId42" cstate="print">
            <a:clrChange>
              <a:clrFrom>
                <a:srgbClr val="FFFFFF"/>
              </a:clrFrom>
              <a:clrTo>
                <a:srgbClr val="FFFFFF">
                  <a:alpha val="0"/>
                </a:srgbClr>
              </a:clrTo>
            </a:clrChange>
            <a:extLst>
              <a:ext uri="{28A0092B-C50C-407E-A947-70E740481C1C}">
                <a14:useLocalDpi xmlns:a14="http://schemas.microsoft.com/office/drawing/2010/main" val="0"/>
              </a:ext>
            </a:extLst>
          </a:blip>
          <a:srcRect l="10653" t="26595" r="10727" b="25024"/>
          <a:stretch/>
        </p:blipFill>
        <p:spPr bwMode="auto">
          <a:xfrm>
            <a:off x="7311469" y="707395"/>
            <a:ext cx="829790" cy="5106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阿尔法蛋logo"/>
          <p:cNvPicPr>
            <a:picLocks noChangeAspect="1" noChangeArrowheads="1"/>
          </p:cNvPicPr>
          <p:nvPr/>
        </p:nvPicPr>
        <p:blipFill rotWithShape="1">
          <a:blip r:embed="rId43"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74" t="9845" r="30437" b="8095"/>
          <a:stretch/>
        </p:blipFill>
        <p:spPr bwMode="auto">
          <a:xfrm>
            <a:off x="2329233" y="1803484"/>
            <a:ext cx="608317" cy="54626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TC的概述圖"/>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t="31478" b="28049"/>
          <a:stretch/>
        </p:blipFill>
        <p:spPr bwMode="auto">
          <a:xfrm>
            <a:off x="2422564" y="777832"/>
            <a:ext cx="748211" cy="302823"/>
          </a:xfrm>
          <a:prstGeom prst="rect">
            <a:avLst/>
          </a:prstGeom>
          <a:noFill/>
          <a:extLst>
            <a:ext uri="{909E8E84-426E-40DD-AFC4-6F175D3DCCD1}">
              <a14:hiddenFill xmlns:a14="http://schemas.microsoft.com/office/drawing/2010/main">
                <a:solidFill>
                  <a:srgbClr val="FFFFFF"/>
                </a:solidFill>
              </a14:hiddenFill>
            </a:ext>
          </a:extLst>
        </p:spPr>
      </p:pic>
      <p:pic>
        <p:nvPicPr>
          <p:cNvPr id="20" name="圖片 19"/>
          <p:cNvPicPr>
            <a:picLocks noChangeAspect="1"/>
          </p:cNvPicPr>
          <p:nvPr/>
        </p:nvPicPr>
        <p:blipFill>
          <a:blip r:embed="rId45"/>
          <a:stretch>
            <a:fillRect/>
          </a:stretch>
        </p:blipFill>
        <p:spPr>
          <a:xfrm>
            <a:off x="8146471" y="789709"/>
            <a:ext cx="800255" cy="391615"/>
          </a:xfrm>
          <a:prstGeom prst="rect">
            <a:avLst/>
          </a:prstGeom>
        </p:spPr>
      </p:pic>
      <p:pic>
        <p:nvPicPr>
          <p:cNvPr id="36" name="圖片 35"/>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088467" y="5257802"/>
            <a:ext cx="1837266" cy="372047"/>
          </a:xfrm>
          <a:prstGeom prst="rect">
            <a:avLst/>
          </a:prstGeom>
        </p:spPr>
      </p:pic>
      <p:pic>
        <p:nvPicPr>
          <p:cNvPr id="9218" name="Picture 2" descr="助力打赢新型肺炎疫情防控战 东风柳汽捐款100万元"/>
          <p:cNvPicPr>
            <a:picLocks noChangeAspect="1" noChangeArrowheads="1"/>
          </p:cNvPicPr>
          <p:nvPr/>
        </p:nvPicPr>
        <p:blipFill>
          <a:blip r:embed="rId4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7242" y="1185943"/>
            <a:ext cx="695304" cy="59376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其他标志 交易名称：Shacman汽车"/>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495125" y="1167275"/>
            <a:ext cx="832415" cy="6243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上汽大众标志logo图片_Logo_LOGO标识-图行天下素材网"/>
          <p:cNvPicPr>
            <a:picLocks noChangeAspect="1" noChangeArrowheads="1"/>
          </p:cNvPicPr>
          <p:nvPr/>
        </p:nvPicPr>
        <p:blipFill rotWithShape="1">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rcRect l="18423" t="10442" r="17264" b="8835"/>
          <a:stretch/>
        </p:blipFill>
        <p:spPr bwMode="auto">
          <a:xfrm>
            <a:off x="8271162" y="1192847"/>
            <a:ext cx="688770" cy="59932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https://www.zjgrc.com/dw/logo?dwId=J77NW8cpZeI%3D"/>
          <p:cNvPicPr>
            <a:picLocks noChangeAspect="1" noChangeArrowheads="1"/>
          </p:cNvPicPr>
          <p:nvPr/>
        </p:nvPicPr>
        <p:blipFill rotWithShape="1">
          <a:blip r:embed="rId50" cstate="print">
            <a:extLst>
              <a:ext uri="{28A0092B-C50C-407E-A947-70E740481C1C}">
                <a14:useLocalDpi xmlns:a14="http://schemas.microsoft.com/office/drawing/2010/main" val="0"/>
              </a:ext>
            </a:extLst>
          </a:blip>
          <a:srcRect t="28697" b="28680"/>
          <a:stretch/>
        </p:blipFill>
        <p:spPr bwMode="auto">
          <a:xfrm>
            <a:off x="8951432" y="1462560"/>
            <a:ext cx="706120" cy="30097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智岩科技LOGO"/>
          <p:cNvPicPr>
            <a:picLocks noChangeAspect="1" noChangeArrowheads="1"/>
          </p:cNvPicPr>
          <p:nvPr/>
        </p:nvPicPr>
        <p:blipFill>
          <a:blip r:embed="rId5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4676" y="1693372"/>
            <a:ext cx="764203" cy="6414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oags Technologies | LinkedIn"/>
          <p:cNvPicPr>
            <a:picLocks noChangeAspect="1" noChangeArrowheads="1"/>
          </p:cNvPicPr>
          <p:nvPr/>
        </p:nvPicPr>
        <p:blipFill rotWithShape="1">
          <a:blip r:embed="rId52">
            <a:clrChange>
              <a:clrFrom>
                <a:srgbClr val="FFFDFF"/>
              </a:clrFrom>
              <a:clrTo>
                <a:srgbClr val="FFFDFF">
                  <a:alpha val="0"/>
                </a:srgbClr>
              </a:clrTo>
            </a:clrChange>
            <a:extLst>
              <a:ext uri="{28A0092B-C50C-407E-A947-70E740481C1C}">
                <a14:useLocalDpi xmlns:a14="http://schemas.microsoft.com/office/drawing/2010/main" val="0"/>
              </a:ext>
            </a:extLst>
          </a:blip>
          <a:srcRect l="24795" t="14648" r="22152" b="20173"/>
          <a:stretch/>
        </p:blipFill>
        <p:spPr bwMode="auto">
          <a:xfrm>
            <a:off x="8319106" y="5897716"/>
            <a:ext cx="701421" cy="861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厦门维纳通医疗科技有限公司"/>
          <p:cNvPicPr>
            <a:picLocks noChangeAspect="1" noChangeArrowheads="1"/>
          </p:cNvPicPr>
          <p:nvPr/>
        </p:nvPicPr>
        <p:blipFill>
          <a:blip r:embed="rId5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636" y="1842773"/>
            <a:ext cx="1257128" cy="476842"/>
          </a:xfrm>
          <a:prstGeom prst="rect">
            <a:avLst/>
          </a:prstGeom>
          <a:noFill/>
          <a:extLst>
            <a:ext uri="{909E8E84-426E-40DD-AFC4-6F175D3DCCD1}">
              <a14:hiddenFill xmlns:a14="http://schemas.microsoft.com/office/drawing/2010/main">
                <a:solidFill>
                  <a:srgbClr val="FFFFFF"/>
                </a:solidFill>
              </a14:hiddenFill>
            </a:ext>
          </a:extLst>
        </p:spPr>
      </p:pic>
      <p:pic>
        <p:nvPicPr>
          <p:cNvPr id="37" name="圖片 36"/>
          <p:cNvPicPr>
            <a:picLocks noChangeAspect="1"/>
          </p:cNvPicPr>
          <p:nvPr/>
        </p:nvPicPr>
        <p:blipFill rotWithShape="1">
          <a:blip r:embed="rId54" cstate="print">
            <a:extLst>
              <a:ext uri="{BEBA8EAE-BF5A-486C-A8C5-ECC9F3942E4B}">
                <a14:imgProps xmlns:a14="http://schemas.microsoft.com/office/drawing/2010/main">
                  <a14:imgLayer r:embed="rId55">
                    <a14:imgEffect>
                      <a14:backgroundRemoval t="20219" b="60929" l="16854" r="35696">
                        <a14:foregroundMark x1="22558" y1="55874" x2="22558" y2="55874"/>
                        <a14:foregroundMark x1="25843" y1="56694" x2="25843" y2="56694"/>
                        <a14:foregroundMark x1="30251" y1="55328" x2="30251" y2="55328"/>
                      </a14:backgroundRemoval>
                    </a14:imgEffect>
                  </a14:imgLayer>
                </a14:imgProps>
              </a:ext>
              <a:ext uri="{28A0092B-C50C-407E-A947-70E740481C1C}">
                <a14:useLocalDpi xmlns:a14="http://schemas.microsoft.com/office/drawing/2010/main" val="0"/>
              </a:ext>
            </a:extLst>
          </a:blip>
          <a:srcRect l="16212" t="19255" r="63276" b="37658"/>
          <a:stretch/>
        </p:blipFill>
        <p:spPr>
          <a:xfrm>
            <a:off x="9087138" y="720152"/>
            <a:ext cx="537077" cy="713778"/>
          </a:xfrm>
          <a:prstGeom prst="rect">
            <a:avLst/>
          </a:prstGeom>
        </p:spPr>
      </p:pic>
      <p:pic>
        <p:nvPicPr>
          <p:cNvPr id="39" name="Picture 4" descr="Vizio TV Logo"/>
          <p:cNvPicPr>
            <a:picLocks noChangeAspect="1" noChangeArrowheads="1"/>
          </p:cNvPicPr>
          <p:nvPr/>
        </p:nvPicPr>
        <p:blipFill rotWithShape="1">
          <a:blip r:embed="rId56" cstate="print">
            <a:extLst>
              <a:ext uri="{BEBA8EAE-BF5A-486C-A8C5-ECC9F3942E4B}">
                <a14:imgProps xmlns:a14="http://schemas.microsoft.com/office/drawing/2010/main">
                  <a14:imgLayer r:embed="rId57">
                    <a14:imgEffect>
                      <a14:backgroundRemoval t="40181" b="57402" l="4079" r="90030">
                        <a14:foregroundMark x1="20091" y1="45015" x2="20091" y2="45015"/>
                        <a14:foregroundMark x1="37160" y1="46828" x2="37160" y2="46828"/>
                        <a14:foregroundMark x1="52719" y1="47432" x2="52719" y2="47432"/>
                        <a14:foregroundMark x1="62991" y1="48640" x2="62991" y2="48640"/>
                        <a14:foregroundMark x1="72508" y1="49094" x2="72508" y2="49094"/>
                        <a14:foregroundMark x1="76888" y1="49094" x2="76888" y2="49094"/>
                      </a14:backgroundRemoval>
                    </a14:imgEffect>
                  </a14:imgLayer>
                </a14:imgProps>
              </a:ext>
              <a:ext uri="{28A0092B-C50C-407E-A947-70E740481C1C}">
                <a14:useLocalDpi xmlns:a14="http://schemas.microsoft.com/office/drawing/2010/main" val="0"/>
              </a:ext>
            </a:extLst>
          </a:blip>
          <a:srcRect l="3978" t="39905" r="9496" b="42693"/>
          <a:stretch/>
        </p:blipFill>
        <p:spPr bwMode="auto">
          <a:xfrm>
            <a:off x="3055362" y="5432223"/>
            <a:ext cx="1536049" cy="308926"/>
          </a:xfrm>
          <a:prstGeom prst="rect">
            <a:avLst/>
          </a:prstGeom>
          <a:noFill/>
          <a:extLst>
            <a:ext uri="{909E8E84-426E-40DD-AFC4-6F175D3DCCD1}">
              <a14:hiddenFill xmlns:a14="http://schemas.microsoft.com/office/drawing/2010/main">
                <a:solidFill>
                  <a:srgbClr val="FFFFFF"/>
                </a:solidFill>
              </a14:hiddenFill>
            </a:ext>
          </a:extLst>
        </p:spPr>
      </p:pic>
      <p:sp>
        <p:nvSpPr>
          <p:cNvPr id="84" name="標題 1"/>
          <p:cNvSpPr txBox="1">
            <a:spLocks/>
          </p:cNvSpPr>
          <p:nvPr/>
        </p:nvSpPr>
        <p:spPr>
          <a:xfrm>
            <a:off x="933450" y="22225"/>
            <a:ext cx="10515600" cy="1325563"/>
          </a:xfrm>
          <a:prstGeom prst="rect">
            <a:avLst/>
          </a:prstGeom>
        </p:spPr>
        <p:txBody>
          <a:bodyPr/>
          <a:lstStyle>
            <a:lvl1pPr algn="l" defTabSz="914400" rtl="0" eaLnBrk="1" latinLnBrk="0" hangingPunct="1">
              <a:lnSpc>
                <a:spcPct val="90000"/>
              </a:lnSpc>
              <a:spcBef>
                <a:spcPct val="0"/>
              </a:spcBef>
              <a:buNone/>
              <a:defRPr sz="4000" b="1" kern="1200">
                <a:solidFill>
                  <a:schemeClr val="tx1">
                    <a:lumMod val="75000"/>
                    <a:lumOff val="25000"/>
                  </a:schemeClr>
                </a:solidFill>
                <a:latin typeface="Microsoft JhengHei" panose="020B0604030504040204" pitchFamily="34" charset="-120"/>
                <a:ea typeface="Microsoft JhengHei" panose="020B0604030504040204" pitchFamily="34" charset="-120"/>
                <a:cs typeface="+mj-cs"/>
              </a:defRPr>
            </a:lvl1pPr>
          </a:lstStyle>
          <a:p>
            <a:r>
              <a:rPr lang="en-US" altLang="zh-TW" dirty="0">
                <a:latin typeface="Arial" panose="020B0604020202020204" pitchFamily="34" charset="0"/>
                <a:cs typeface="Arial" panose="020B0604020202020204" pitchFamily="34" charset="0"/>
                <a:sym typeface="微軟正黑體" panose="020B0604030504040204" pitchFamily="34" charset="-120"/>
              </a:rPr>
              <a:t>Main Customer</a:t>
            </a:r>
            <a:endParaRPr lang="zh-TW" altLang="en-US" dirty="0">
              <a:latin typeface="Arial" panose="020B0604020202020204" pitchFamily="34" charset="0"/>
              <a:cs typeface="Arial" panose="020B0604020202020204" pitchFamily="34" charset="0"/>
              <a:sym typeface="微軟正黑體" panose="020B0604030504040204" pitchFamily="34" charset="-120"/>
            </a:endParaRPr>
          </a:p>
        </p:txBody>
      </p:sp>
      <p:sp>
        <p:nvSpPr>
          <p:cNvPr id="85" name="投影片編號版面配置區 3"/>
          <p:cNvSpPr txBox="1">
            <a:spLocks/>
          </p:cNvSpPr>
          <p:nvPr/>
        </p:nvSpPr>
        <p:spPr>
          <a:xfrm>
            <a:off x="9445153" y="635635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C7C732-1AFC-4CD3-A1ED-6044BD900C48}" type="slidenum">
              <a:rPr lang="zh-TW" altLang="en-US" smtClean="0"/>
              <a:pPr/>
              <a:t>18</a:t>
            </a:fld>
            <a:endParaRPr lang="zh-TW" altLang="en-US"/>
          </a:p>
        </p:txBody>
      </p:sp>
    </p:spTree>
    <p:extLst>
      <p:ext uri="{BB962C8B-B14F-4D97-AF65-F5344CB8AC3E}">
        <p14:creationId xmlns:p14="http://schemas.microsoft.com/office/powerpoint/2010/main" val="1187581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cs typeface="Arial" charset="0"/>
              </a:rPr>
              <a:t>Agenda</a:t>
            </a:r>
            <a:endParaRPr lang="zh-TW" altLang="en-US" dirty="0"/>
          </a:p>
        </p:txBody>
      </p:sp>
      <p:sp>
        <p:nvSpPr>
          <p:cNvPr id="3" name="內容版面配置區 2"/>
          <p:cNvSpPr>
            <a:spLocks noGrp="1"/>
          </p:cNvSpPr>
          <p:nvPr>
            <p:ph idx="1"/>
          </p:nvPr>
        </p:nvSpPr>
        <p:spPr/>
        <p:txBody>
          <a:bodyPr/>
          <a:lstStyle/>
          <a:p>
            <a:pPr>
              <a:buClr>
                <a:srgbClr val="002060"/>
              </a:buClr>
              <a:buSzPct val="60000"/>
              <a:buFont typeface="Wingdings" pitchFamily="2" charset="2"/>
              <a:buChar char="p"/>
              <a:defRPr/>
            </a:pPr>
            <a:r>
              <a:rPr lang="en-US" altLang="zh-TW" sz="4000" b="1" dirty="0">
                <a:solidFill>
                  <a:srgbClr val="002060"/>
                </a:solidFill>
                <a:cs typeface="Arial" charset="0"/>
              </a:rPr>
              <a:t> </a:t>
            </a:r>
            <a:r>
              <a:rPr lang="en-US" altLang="zh-TW" sz="4000" b="1" dirty="0">
                <a:solidFill>
                  <a:schemeClr val="tx1">
                    <a:lumMod val="20000"/>
                    <a:lumOff val="80000"/>
                  </a:schemeClr>
                </a:solidFill>
                <a:cs typeface="Arial" charset="0"/>
              </a:rPr>
              <a:t>Company Introduction</a:t>
            </a:r>
          </a:p>
          <a:p>
            <a:pPr>
              <a:buClr>
                <a:srgbClr val="002060"/>
              </a:buClr>
              <a:buSzPct val="60000"/>
              <a:buFont typeface="Wingdings" pitchFamily="2" charset="2"/>
              <a:buChar char="p"/>
              <a:defRPr/>
            </a:pPr>
            <a:r>
              <a:rPr lang="en-US" altLang="zh-TW" sz="4000" b="1" dirty="0">
                <a:cs typeface="Arial" charset="0"/>
              </a:rPr>
              <a:t> Business Overview</a:t>
            </a:r>
          </a:p>
          <a:p>
            <a:pPr>
              <a:buClr>
                <a:srgbClr val="002060"/>
              </a:buClr>
              <a:buSzPct val="60000"/>
              <a:buFont typeface="Wingdings" pitchFamily="2" charset="2"/>
              <a:buChar char="p"/>
              <a:defRPr/>
            </a:pPr>
            <a:r>
              <a:rPr lang="en-US" altLang="zh-TW" sz="4000" b="1" dirty="0">
                <a:solidFill>
                  <a:schemeClr val="tx1">
                    <a:lumMod val="20000"/>
                    <a:lumOff val="80000"/>
                  </a:schemeClr>
                </a:solidFill>
                <a:cs typeface="Arial" charset="0"/>
              </a:rPr>
              <a:t>Q&amp;A</a:t>
            </a:r>
            <a:endParaRPr lang="zh-TW" altLang="en-US" sz="4000" b="1" dirty="0">
              <a:solidFill>
                <a:schemeClr val="tx1">
                  <a:lumMod val="20000"/>
                  <a:lumOff val="80000"/>
                </a:schemeClr>
              </a:solidFill>
              <a:cs typeface="Arial" charset="0"/>
            </a:endParaRPr>
          </a:p>
          <a:p>
            <a:pPr marL="0" indent="0">
              <a:buNone/>
            </a:pPr>
            <a:endParaRPr lang="zh-TW" altLang="en-US" dirty="0"/>
          </a:p>
        </p:txBody>
      </p:sp>
      <p:sp>
        <p:nvSpPr>
          <p:cNvPr id="4" name="頁尾版面配置區 3"/>
          <p:cNvSpPr>
            <a:spLocks noGrp="1"/>
          </p:cNvSpPr>
          <p:nvPr>
            <p:ph type="ftr" sz="quarter" idx="11"/>
          </p:nvPr>
        </p:nvSpPr>
        <p:spPr/>
        <p:txBody>
          <a:bodyPr/>
          <a:lstStyle/>
          <a:p>
            <a:endParaRPr lang="zh-TW" altLang="en-US" dirty="0"/>
          </a:p>
        </p:txBody>
      </p:sp>
    </p:spTree>
    <p:extLst>
      <p:ext uri="{BB962C8B-B14F-4D97-AF65-F5344CB8AC3E}">
        <p14:creationId xmlns:p14="http://schemas.microsoft.com/office/powerpoint/2010/main" val="204059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cs typeface="Arial" charset="0"/>
              </a:rPr>
              <a:t>Agenda</a:t>
            </a:r>
            <a:endParaRPr lang="zh-TW" altLang="en-US" dirty="0"/>
          </a:p>
        </p:txBody>
      </p:sp>
      <p:sp>
        <p:nvSpPr>
          <p:cNvPr id="3" name="內容版面配置區 2"/>
          <p:cNvSpPr>
            <a:spLocks noGrp="1"/>
          </p:cNvSpPr>
          <p:nvPr>
            <p:ph idx="1"/>
          </p:nvPr>
        </p:nvSpPr>
        <p:spPr/>
        <p:txBody>
          <a:bodyPr/>
          <a:lstStyle/>
          <a:p>
            <a:pPr>
              <a:buClr>
                <a:srgbClr val="002060"/>
              </a:buClr>
              <a:buSzPct val="60000"/>
              <a:buFont typeface="Wingdings" pitchFamily="2" charset="2"/>
              <a:buChar char="p"/>
            </a:pPr>
            <a:r>
              <a:rPr lang="en-US" altLang="zh-TW" sz="4000" dirty="0">
                <a:cs typeface="Arial" charset="0"/>
              </a:rPr>
              <a:t> Company Introduction</a:t>
            </a:r>
          </a:p>
          <a:p>
            <a:pPr>
              <a:buClr>
                <a:srgbClr val="002060"/>
              </a:buClr>
              <a:buSzPct val="60000"/>
              <a:buFont typeface="Wingdings" pitchFamily="2" charset="2"/>
              <a:buChar char="p"/>
            </a:pPr>
            <a:r>
              <a:rPr lang="en-US" altLang="zh-TW" sz="4000" dirty="0">
                <a:cs typeface="Arial" charset="0"/>
              </a:rPr>
              <a:t> Business Overview</a:t>
            </a:r>
          </a:p>
          <a:p>
            <a:pPr>
              <a:buClr>
                <a:srgbClr val="002060"/>
              </a:buClr>
              <a:buSzPct val="60000"/>
              <a:buFont typeface="Wingdings" pitchFamily="2" charset="2"/>
              <a:buChar char="p"/>
            </a:pPr>
            <a:r>
              <a:rPr lang="zh-TW" altLang="en-US" sz="4000" dirty="0" smtClean="0">
                <a:cs typeface="Arial" charset="0"/>
              </a:rPr>
              <a:t> </a:t>
            </a:r>
            <a:r>
              <a:rPr lang="en-US" altLang="zh-TW" sz="4000" dirty="0" smtClean="0">
                <a:cs typeface="Arial" charset="0"/>
              </a:rPr>
              <a:t>Q&amp;A</a:t>
            </a:r>
            <a:endParaRPr lang="zh-TW" altLang="en-US" sz="4000" dirty="0">
              <a:cs typeface="Arial" charset="0"/>
            </a:endParaRPr>
          </a:p>
          <a:p>
            <a:endParaRPr lang="zh-TW" altLang="en-US" dirty="0"/>
          </a:p>
        </p:txBody>
      </p:sp>
      <p:sp>
        <p:nvSpPr>
          <p:cNvPr id="4" name="頁尾版面配置區 3"/>
          <p:cNvSpPr>
            <a:spLocks noGrp="1"/>
          </p:cNvSpPr>
          <p:nvPr>
            <p:ph type="ftr" sz="quarter" idx="11"/>
          </p:nvPr>
        </p:nvSpPr>
        <p:spPr/>
        <p:txBody>
          <a:bodyPr/>
          <a:lstStyle/>
          <a:p>
            <a:endParaRPr lang="zh-TW" altLang="en-US" dirty="0"/>
          </a:p>
        </p:txBody>
      </p:sp>
    </p:spTree>
    <p:extLst>
      <p:ext uri="{BB962C8B-B14F-4D97-AF65-F5344CB8AC3E}">
        <p14:creationId xmlns:p14="http://schemas.microsoft.com/office/powerpoint/2010/main" val="580717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nSpc>
                <a:spcPct val="80000"/>
              </a:lnSpc>
            </a:pPr>
            <a:r>
              <a:rPr kumimoji="1" lang="en-US" altLang="zh-TW" dirty="0" smtClean="0">
                <a:solidFill>
                  <a:schemeClr val="tx1"/>
                </a:solidFill>
                <a:ea typeface="標楷體" pitchFamily="65" charset="-120"/>
                <a:cs typeface="Arial" charset="0"/>
              </a:rPr>
              <a:t>Consolidated Balance </a:t>
            </a:r>
            <a:r>
              <a:rPr kumimoji="1" lang="en-US" altLang="zh-TW" dirty="0">
                <a:solidFill>
                  <a:schemeClr val="tx1"/>
                </a:solidFill>
                <a:ea typeface="標楷體" pitchFamily="65" charset="-120"/>
                <a:cs typeface="Arial" charset="0"/>
              </a:rPr>
              <a:t>Sheet </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617035018"/>
              </p:ext>
            </p:extLst>
          </p:nvPr>
        </p:nvGraphicFramePr>
        <p:xfrm>
          <a:off x="1278466" y="1127125"/>
          <a:ext cx="10286999" cy="5003328"/>
        </p:xfrm>
        <a:graphic>
          <a:graphicData uri="http://schemas.openxmlformats.org/drawingml/2006/table">
            <a:tbl>
              <a:tblPr>
                <a:tableStyleId>{5C22544A-7EE6-4342-B048-85BDC9FD1C3A}</a:tableStyleId>
              </a:tblPr>
              <a:tblGrid>
                <a:gridCol w="3611586">
                  <a:extLst>
                    <a:ext uri="{9D8B030D-6E8A-4147-A177-3AD203B41FA5}">
                      <a16:colId xmlns:a16="http://schemas.microsoft.com/office/drawing/2014/main" xmlns="" val="20000"/>
                    </a:ext>
                  </a:extLst>
                </a:gridCol>
                <a:gridCol w="1435955">
                  <a:extLst>
                    <a:ext uri="{9D8B030D-6E8A-4147-A177-3AD203B41FA5}">
                      <a16:colId xmlns:a16="http://schemas.microsoft.com/office/drawing/2014/main" xmlns="" val="20001"/>
                    </a:ext>
                  </a:extLst>
                </a:gridCol>
                <a:gridCol w="1746486">
                  <a:extLst>
                    <a:ext uri="{9D8B030D-6E8A-4147-A177-3AD203B41FA5}">
                      <a16:colId xmlns:a16="http://schemas.microsoft.com/office/drawing/2014/main" xmlns="" val="20002"/>
                    </a:ext>
                  </a:extLst>
                </a:gridCol>
                <a:gridCol w="1746486">
                  <a:extLst>
                    <a:ext uri="{9D8B030D-6E8A-4147-A177-3AD203B41FA5}">
                      <a16:colId xmlns:a16="http://schemas.microsoft.com/office/drawing/2014/main" xmlns="" val="20003"/>
                    </a:ext>
                  </a:extLst>
                </a:gridCol>
                <a:gridCol w="1746486">
                  <a:extLst>
                    <a:ext uri="{9D8B030D-6E8A-4147-A177-3AD203B41FA5}">
                      <a16:colId xmlns:a16="http://schemas.microsoft.com/office/drawing/2014/main" xmlns="" val="20004"/>
                    </a:ext>
                  </a:extLst>
                </a:gridCol>
              </a:tblGrid>
              <a:tr h="416944">
                <a:tc>
                  <a:txBody>
                    <a:bodyPr/>
                    <a:lstStyle/>
                    <a:p>
                      <a:pPr marL="0" algn="r" defTabSz="914400" rtl="0" eaLnBrk="1" fontAlgn="ctr" latinLnBrk="0" hangingPunct="1"/>
                      <a:r>
                        <a:rPr lang="zh-TW" altLang="en-US"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　</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2021</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2022</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altLang="zh-TW" sz="24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2023</a:t>
                      </a:r>
                      <a:endPar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US" sz="24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2024Q3</a:t>
                      </a:r>
                      <a:endParaRPr lang="en-US"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16944">
                <a:tc>
                  <a:txBody>
                    <a:bodyPr/>
                    <a:lstStyle/>
                    <a:p>
                      <a:pPr marL="0" algn="l" defTabSz="914400" rtl="0" eaLnBrk="1" fontAlgn="ctr" latinLnBrk="0" hangingPunct="1"/>
                      <a:r>
                        <a:rPr lang="en-US" sz="20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 Current Assets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b="1" u="none" strike="noStrike" dirty="0">
                          <a:effectLst/>
                          <a:latin typeface="微軟正黑體" panose="020B0604030504040204" pitchFamily="34" charset="-120"/>
                          <a:ea typeface="微軟正黑體" panose="020B0604030504040204" pitchFamily="34" charset="-120"/>
                        </a:rPr>
                        <a:t>596,135</a:t>
                      </a:r>
                      <a:endParaRPr lang="en-US" altLang="zh-TW" sz="2400" b="1"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b="1" u="none" strike="noStrike" dirty="0">
                          <a:effectLst/>
                          <a:latin typeface="微軟正黑體" panose="020B0604030504040204" pitchFamily="34" charset="-120"/>
                          <a:ea typeface="微軟正黑體" panose="020B0604030504040204" pitchFamily="34" charset="-120"/>
                        </a:rPr>
                        <a:t>518,842</a:t>
                      </a:r>
                      <a:endParaRPr lang="en-US" altLang="zh-TW" sz="2400" b="1"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451,953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a:solidFill>
                            <a:schemeClr val="dk1"/>
                          </a:solidFill>
                          <a:effectLst/>
                          <a:latin typeface="微軟正黑體" panose="020B0604030504040204" pitchFamily="34" charset="-120"/>
                          <a:ea typeface="微軟正黑體" panose="020B0604030504040204" pitchFamily="34" charset="-120"/>
                          <a:cs typeface="+mn-cs"/>
                        </a:rPr>
                        <a:t>345,947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16944">
                <a:tc>
                  <a:txBody>
                    <a:bodyPr/>
                    <a:lstStyle/>
                    <a:p>
                      <a:pPr marL="0" algn="l" defTabSz="914400" rtl="0" eaLnBrk="1" fontAlgn="ctr" latinLnBrk="0" hangingPunct="1"/>
                      <a:r>
                        <a:rPr lang="en-US" sz="20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     Cash and Cash Equivalents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171,771</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65,952</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141,727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a:solidFill>
                            <a:schemeClr val="dk1"/>
                          </a:solidFill>
                          <a:effectLst/>
                          <a:latin typeface="微軟正黑體" panose="020B0604030504040204" pitchFamily="34" charset="-120"/>
                          <a:ea typeface="微軟正黑體" panose="020B0604030504040204" pitchFamily="34" charset="-120"/>
                          <a:cs typeface="+mn-cs"/>
                        </a:rPr>
                        <a:t>97,033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16944">
                <a:tc>
                  <a:txBody>
                    <a:bodyPr/>
                    <a:lstStyle/>
                    <a:p>
                      <a:pPr marL="0" algn="l" defTabSz="914400" rtl="0" eaLnBrk="1" fontAlgn="ctr" latinLnBrk="0" hangingPunct="1"/>
                      <a:r>
                        <a:rPr lang="en-US" sz="20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     Accounts Receivable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80,417</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54,234</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26,000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31,678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16944">
                <a:tc>
                  <a:txBody>
                    <a:bodyPr/>
                    <a:lstStyle/>
                    <a:p>
                      <a:pPr marL="0" algn="l" defTabSz="914400" rtl="0" eaLnBrk="1" fontAlgn="ctr" latinLnBrk="0" hangingPunct="1"/>
                      <a:r>
                        <a:rPr lang="en-US" sz="20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     Inventory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334,848</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390,453</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268,581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199,552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16944">
                <a:tc>
                  <a:txBody>
                    <a:bodyPr/>
                    <a:lstStyle/>
                    <a:p>
                      <a:pPr marL="0" algn="l" defTabSz="914400" rtl="0" eaLnBrk="1" fontAlgn="ctr" latinLnBrk="0" hangingPunct="1"/>
                      <a:r>
                        <a:rPr lang="en-US" sz="20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     Other Current Assets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9,099</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u="none" strike="noStrike" dirty="0">
                          <a:effectLst/>
                          <a:latin typeface="微軟正黑體" panose="020B0604030504040204" pitchFamily="34" charset="-120"/>
                          <a:ea typeface="微軟正黑體" panose="020B0604030504040204" pitchFamily="34" charset="-120"/>
                        </a:rPr>
                        <a:t>8,203</a:t>
                      </a:r>
                      <a:endParaRPr lang="en-US" altLang="zh-TW" sz="2400" b="0"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15,645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17,684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16944">
                <a:tc>
                  <a:txBody>
                    <a:bodyPr/>
                    <a:lstStyle/>
                    <a:p>
                      <a:pPr marL="0" algn="l" defTabSz="914400" rtl="0" eaLnBrk="1" fontAlgn="ctr" latinLnBrk="0" hangingPunct="1"/>
                      <a:r>
                        <a:rPr lang="en-US" sz="20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 Non-current Assets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b="1" u="none" strike="noStrike" dirty="0">
                          <a:effectLst/>
                          <a:latin typeface="微軟正黑體" panose="020B0604030504040204" pitchFamily="34" charset="-120"/>
                          <a:ea typeface="微軟正黑體" panose="020B0604030504040204" pitchFamily="34" charset="-120"/>
                        </a:rPr>
                        <a:t>168,219</a:t>
                      </a:r>
                      <a:endParaRPr lang="en-US" altLang="zh-TW" sz="2400" b="1"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zh-TW" sz="2400" b="1" u="none" strike="noStrike" dirty="0">
                          <a:effectLst/>
                          <a:latin typeface="微軟正黑體" panose="020B0604030504040204" pitchFamily="34" charset="-120"/>
                          <a:ea typeface="微軟正黑體" panose="020B0604030504040204" pitchFamily="34" charset="-120"/>
                        </a:rPr>
                        <a:t>110,948</a:t>
                      </a:r>
                      <a:endParaRPr lang="en-US" altLang="zh-TW" sz="2400" b="1" i="0" u="none" strike="noStrike" dirty="0">
                        <a:solidFill>
                          <a:srgbClr val="000066"/>
                        </a:solidFill>
                        <a:effectLst/>
                        <a:latin typeface="微軟正黑體" panose="020B0604030504040204" pitchFamily="34" charset="-120"/>
                        <a:ea typeface="微軟正黑體" panose="020B0604030504040204" pitchFamily="34" charset="-120"/>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56,982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60,781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16944">
                <a:tc>
                  <a:txBody>
                    <a:bodyPr/>
                    <a:lstStyle/>
                    <a:p>
                      <a:pPr marL="0" algn="l" defTabSz="914400" rtl="0" eaLnBrk="1" fontAlgn="ctr" latinLnBrk="0" hangingPunct="1"/>
                      <a:r>
                        <a:rPr lang="en-US" sz="20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Total Assets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764,354</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629,790</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508,935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a:solidFill>
                            <a:schemeClr val="dk1"/>
                          </a:solidFill>
                          <a:effectLst/>
                          <a:latin typeface="微軟正黑體" panose="020B0604030504040204" pitchFamily="34" charset="-120"/>
                          <a:ea typeface="微軟正黑體" panose="020B0604030504040204" pitchFamily="34" charset="-120"/>
                          <a:cs typeface="+mn-cs"/>
                        </a:rPr>
                        <a:t>406,728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16944">
                <a:tc>
                  <a:txBody>
                    <a:bodyPr/>
                    <a:lstStyle/>
                    <a:p>
                      <a:pPr marL="0" algn="l" defTabSz="914400" rtl="0" eaLnBrk="1" fontAlgn="ctr" latinLnBrk="0" hangingPunct="1"/>
                      <a:r>
                        <a:rPr lang="en-US" sz="20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Total Liabilities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a:solidFill>
                            <a:schemeClr val="dk1"/>
                          </a:solidFill>
                          <a:effectLst/>
                          <a:latin typeface="微軟正黑體" panose="020B0604030504040204" pitchFamily="34" charset="-120"/>
                          <a:ea typeface="微軟正黑體" panose="020B0604030504040204" pitchFamily="34" charset="-120"/>
                          <a:cs typeface="+mn-cs"/>
                        </a:rPr>
                        <a:t>113,548</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132,131</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82,827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a:solidFill>
                            <a:schemeClr val="dk1"/>
                          </a:solidFill>
                          <a:effectLst/>
                          <a:latin typeface="微軟正黑體" panose="020B0604030504040204" pitchFamily="34" charset="-120"/>
                          <a:ea typeface="微軟正黑體" panose="020B0604030504040204" pitchFamily="34" charset="-120"/>
                          <a:cs typeface="+mn-cs"/>
                        </a:rPr>
                        <a:t>120,224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16944">
                <a:tc>
                  <a:txBody>
                    <a:bodyPr/>
                    <a:lstStyle/>
                    <a:p>
                      <a:pPr marL="0" algn="l" defTabSz="914400" rtl="0" eaLnBrk="1" fontAlgn="ctr" latinLnBrk="0" hangingPunct="1"/>
                      <a:r>
                        <a:rPr lang="en-US" sz="20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Common stock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746,877</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746,877</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569,659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569,659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416944">
                <a:tc>
                  <a:txBody>
                    <a:bodyPr/>
                    <a:lstStyle/>
                    <a:p>
                      <a:pPr marL="0" algn="l" defTabSz="914400" rtl="0" eaLnBrk="1" fontAlgn="ctr" latinLnBrk="0" hangingPunct="1"/>
                      <a:r>
                        <a:rPr lang="en-US" sz="20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Total Stockholders' Equity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650,806</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497,659</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426,108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286,504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416944">
                <a:tc>
                  <a:txBody>
                    <a:bodyPr/>
                    <a:lstStyle/>
                    <a:p>
                      <a:pPr marL="0" algn="l" defTabSz="914400" rtl="0" eaLnBrk="1" fontAlgn="ctr" latinLnBrk="0" hangingPunct="1"/>
                      <a:r>
                        <a:rPr lang="en-US" sz="20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Book value per share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a:solidFill>
                            <a:schemeClr val="dk1"/>
                          </a:solidFill>
                          <a:effectLst/>
                          <a:latin typeface="微軟正黑體" panose="020B0604030504040204" pitchFamily="34" charset="-120"/>
                          <a:ea typeface="微軟正黑體" panose="020B0604030504040204" pitchFamily="34" charset="-120"/>
                          <a:cs typeface="+mn-cs"/>
                        </a:rPr>
                        <a:t>8.71</a:t>
                      </a: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6.66</a:t>
                      </a:r>
                      <a:endPar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5641" marR="5641" marT="56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7.48</a:t>
                      </a:r>
                      <a:endPar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defTabSz="914400" rtl="0" eaLnBrk="1" fontAlgn="ctr" latinLnBrk="0" hangingPunct="1"/>
                      <a:r>
                        <a:rPr lang="en-US" altLang="zh-TW" sz="2400" b="1" u="none" strike="noStrike" kern="1200" dirty="0">
                          <a:solidFill>
                            <a:schemeClr val="dk1"/>
                          </a:solidFill>
                          <a:effectLst/>
                          <a:latin typeface="微軟正黑體" panose="020B0604030504040204" pitchFamily="34" charset="-120"/>
                          <a:ea typeface="微軟正黑體" panose="020B0604030504040204" pitchFamily="34" charset="-120"/>
                          <a:cs typeface="+mn-cs"/>
                        </a:rPr>
                        <a:t>5.03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
        <p:nvSpPr>
          <p:cNvPr id="4" name="頁尾版面配置區 3"/>
          <p:cNvSpPr>
            <a:spLocks noGrp="1"/>
          </p:cNvSpPr>
          <p:nvPr>
            <p:ph type="ftr" sz="quarter" idx="11"/>
          </p:nvPr>
        </p:nvSpPr>
        <p:spPr/>
        <p:txBody>
          <a:bodyPr/>
          <a:lstStyle/>
          <a:p>
            <a:endParaRPr lang="zh-TW" altLang="en-US" dirty="0"/>
          </a:p>
        </p:txBody>
      </p:sp>
      <p:sp>
        <p:nvSpPr>
          <p:cNvPr id="7" name="矩形 2"/>
          <p:cNvSpPr>
            <a:spLocks noChangeArrowheads="1"/>
          </p:cNvSpPr>
          <p:nvPr/>
        </p:nvSpPr>
        <p:spPr bwMode="auto">
          <a:xfrm>
            <a:off x="10834688" y="784921"/>
            <a:ext cx="731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ea typeface="MS PGothic" pitchFamily="34" charset="-128"/>
              </a:defRPr>
            </a:lvl1pPr>
            <a:lvl2pPr marL="742950" indent="-285750">
              <a:defRPr sz="2200" b="1">
                <a:solidFill>
                  <a:schemeClr val="tx1"/>
                </a:solidFill>
                <a:latin typeface="Arial" charset="0"/>
                <a:ea typeface="MS PGothic" pitchFamily="34" charset="-128"/>
              </a:defRPr>
            </a:lvl2pPr>
            <a:lvl3pPr marL="1143000" indent="-228600">
              <a:defRPr sz="2200" b="1">
                <a:solidFill>
                  <a:schemeClr val="tx1"/>
                </a:solidFill>
                <a:latin typeface="Arial" charset="0"/>
                <a:ea typeface="MS PGothic" pitchFamily="34" charset="-128"/>
              </a:defRPr>
            </a:lvl3pPr>
            <a:lvl4pPr marL="1600200" indent="-228600">
              <a:defRPr sz="2200" b="1">
                <a:solidFill>
                  <a:schemeClr val="tx1"/>
                </a:solidFill>
                <a:latin typeface="Arial" charset="0"/>
                <a:ea typeface="MS PGothic" pitchFamily="34" charset="-128"/>
              </a:defRPr>
            </a:lvl4pPr>
            <a:lvl5pPr marL="2057400" indent="-228600">
              <a:defRPr sz="2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200" b="1">
                <a:solidFill>
                  <a:schemeClr val="tx1"/>
                </a:solidFill>
                <a:latin typeface="Arial" charset="0"/>
                <a:ea typeface="MS PGothic" pitchFamily="34" charset="-128"/>
              </a:defRPr>
            </a:lvl9pPr>
          </a:lstStyle>
          <a:p>
            <a:pPr eaLnBrk="1" hangingPunct="1"/>
            <a:r>
              <a:rPr kumimoji="1" lang="en-US" altLang="zh-TW" sz="1600" dirty="0">
                <a:latin typeface="微軟正黑體" panose="020B0604030504040204" pitchFamily="34" charset="-120"/>
                <a:ea typeface="微軟正黑體" panose="020B0604030504040204" pitchFamily="34" charset="-120"/>
              </a:rPr>
              <a:t>NT$K</a:t>
            </a:r>
            <a:endParaRPr kumimoji="1"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8014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3200" dirty="0"/>
              <a:t>Consolidated Statements of Comprehensive Income</a:t>
            </a:r>
            <a:endParaRPr lang="zh-TW" altLang="en-US" sz="3200" dirty="0">
              <a:solidFill>
                <a:schemeClr val="tx1"/>
              </a:solidFill>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3215434030"/>
              </p:ext>
            </p:extLst>
          </p:nvPr>
        </p:nvGraphicFramePr>
        <p:xfrm>
          <a:off x="1173997" y="1106072"/>
          <a:ext cx="10515598" cy="5432573"/>
        </p:xfrm>
        <a:graphic>
          <a:graphicData uri="http://schemas.openxmlformats.org/drawingml/2006/table">
            <a:tbl>
              <a:tblPr>
                <a:tableStyleId>{5C22544A-7EE6-4342-B048-85BDC9FD1C3A}</a:tableStyleId>
              </a:tblPr>
              <a:tblGrid>
                <a:gridCol w="3155750">
                  <a:extLst>
                    <a:ext uri="{9D8B030D-6E8A-4147-A177-3AD203B41FA5}">
                      <a16:colId xmlns:a16="http://schemas.microsoft.com/office/drawing/2014/main" xmlns="" val="20000"/>
                    </a:ext>
                  </a:extLst>
                </a:gridCol>
                <a:gridCol w="1839962">
                  <a:extLst>
                    <a:ext uri="{9D8B030D-6E8A-4147-A177-3AD203B41FA5}">
                      <a16:colId xmlns:a16="http://schemas.microsoft.com/office/drawing/2014/main" xmlns="" val="20001"/>
                    </a:ext>
                  </a:extLst>
                </a:gridCol>
                <a:gridCol w="1839962">
                  <a:extLst>
                    <a:ext uri="{9D8B030D-6E8A-4147-A177-3AD203B41FA5}">
                      <a16:colId xmlns:a16="http://schemas.microsoft.com/office/drawing/2014/main" xmlns="" val="20002"/>
                    </a:ext>
                  </a:extLst>
                </a:gridCol>
                <a:gridCol w="1839962">
                  <a:extLst>
                    <a:ext uri="{9D8B030D-6E8A-4147-A177-3AD203B41FA5}">
                      <a16:colId xmlns:a16="http://schemas.microsoft.com/office/drawing/2014/main" xmlns="" val="20003"/>
                    </a:ext>
                  </a:extLst>
                </a:gridCol>
                <a:gridCol w="1839962">
                  <a:extLst>
                    <a:ext uri="{9D8B030D-6E8A-4147-A177-3AD203B41FA5}">
                      <a16:colId xmlns:a16="http://schemas.microsoft.com/office/drawing/2014/main" xmlns="" val="20004"/>
                    </a:ext>
                  </a:extLst>
                </a:gridCol>
              </a:tblGrid>
              <a:tr h="335998">
                <a:tc>
                  <a:txBody>
                    <a:bodyPr/>
                    <a:lstStyle/>
                    <a:p>
                      <a:pPr algn="l" rtl="0" fontAlgn="b"/>
                      <a:r>
                        <a:rPr lang="zh-TW" altLang="en-US" sz="2400" u="none" strike="noStrike" dirty="0">
                          <a:solidFill>
                            <a:schemeClr val="tx1"/>
                          </a:solidFill>
                          <a:effectLst/>
                          <a:latin typeface="微軟正黑體" panose="020B0604030504040204" pitchFamily="34" charset="-120"/>
                          <a:ea typeface="微軟正黑體" panose="020B0604030504040204" pitchFamily="34" charset="-120"/>
                        </a:rPr>
                        <a:t>　</a:t>
                      </a:r>
                      <a:endParaRPr lang="zh-TW" alt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861" marR="7861" marT="7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altLang="zh-TW" sz="2400" b="1" u="none" strike="noStrike" dirty="0">
                          <a:solidFill>
                            <a:schemeClr val="tx1"/>
                          </a:solidFill>
                          <a:effectLst/>
                          <a:latin typeface="微軟正黑體" panose="020B0604030504040204" pitchFamily="34" charset="-120"/>
                          <a:ea typeface="微軟正黑體" panose="020B0604030504040204" pitchFamily="34" charset="-120"/>
                        </a:rPr>
                        <a:t>2021</a:t>
                      </a:r>
                      <a:endParaRPr lang="en-US" altLang="zh-TW"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861" marR="7861" marT="7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altLang="zh-TW" sz="2400" b="1" u="none" strike="noStrike" dirty="0">
                          <a:solidFill>
                            <a:schemeClr val="tx1"/>
                          </a:solidFill>
                          <a:effectLst/>
                          <a:latin typeface="微軟正黑體" panose="020B0604030504040204" pitchFamily="34" charset="-120"/>
                          <a:ea typeface="微軟正黑體" panose="020B0604030504040204" pitchFamily="34" charset="-120"/>
                        </a:rPr>
                        <a:t>2022</a:t>
                      </a:r>
                      <a:endParaRPr lang="en-US" altLang="zh-TW"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861" marR="7861" marT="7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altLang="zh-TW" sz="2400" b="1" u="none" strike="noStrike" dirty="0" smtClean="0">
                          <a:solidFill>
                            <a:schemeClr val="tx1"/>
                          </a:solidFill>
                          <a:effectLst/>
                          <a:latin typeface="微軟正黑體" panose="020B0604030504040204" pitchFamily="34" charset="-120"/>
                          <a:ea typeface="微軟正黑體" panose="020B0604030504040204" pitchFamily="34" charset="-120"/>
                        </a:rPr>
                        <a:t>2023</a:t>
                      </a:r>
                      <a:endParaRPr lang="en-US" altLang="zh-TW"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861" marR="7861" marT="7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2400" b="1" u="none" strike="noStrike" dirty="0" smtClean="0">
                          <a:solidFill>
                            <a:schemeClr val="tx1"/>
                          </a:solidFill>
                          <a:effectLst/>
                          <a:latin typeface="微軟正黑體" panose="020B0604030504040204" pitchFamily="34" charset="-120"/>
                          <a:ea typeface="微軟正黑體" panose="020B0604030504040204" pitchFamily="34" charset="-120"/>
                        </a:rPr>
                        <a:t>2024Q3</a:t>
                      </a:r>
                      <a:endParaRPr lang="en-US" sz="2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7861" marR="7861" marT="786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37494">
                <a:tc>
                  <a:txBody>
                    <a:bodyPr/>
                    <a:lstStyle/>
                    <a:p>
                      <a:pPr algn="l" rtl="0" fontAlgn="t"/>
                      <a:r>
                        <a:rPr lang="en-US" sz="2400" b="1" i="0" u="none" strike="noStrike" dirty="0">
                          <a:solidFill>
                            <a:schemeClr val="tx1"/>
                          </a:solidFill>
                          <a:effectLst/>
                          <a:latin typeface="微軟正黑體" panose="020B0604030504040204" pitchFamily="34" charset="-120"/>
                          <a:ea typeface="微軟正黑體" panose="020B0604030504040204" pitchFamily="34" charset="-120"/>
                        </a:rPr>
                        <a:t>Sales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692,352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402,605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275,641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166,095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519922">
                <a:tc>
                  <a:txBody>
                    <a:bodyPr/>
                    <a:lstStyle/>
                    <a:p>
                      <a:pPr algn="l" rtl="0" fontAlgn="b"/>
                      <a:r>
                        <a:rPr lang="en-US" sz="2400" b="1" i="0" u="none" strike="noStrike" dirty="0">
                          <a:solidFill>
                            <a:schemeClr val="tx1"/>
                          </a:solidFill>
                          <a:effectLst/>
                          <a:latin typeface="微軟正黑體" panose="020B0604030504040204" pitchFamily="34" charset="-120"/>
                          <a:ea typeface="微軟正黑體" panose="020B0604030504040204" pitchFamily="34" charset="-120"/>
                        </a:rPr>
                        <a:t>Gross Profit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229,488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116,429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15,315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6,278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45355">
                <a:tc>
                  <a:txBody>
                    <a:bodyPr/>
                    <a:lstStyle/>
                    <a:p>
                      <a:pPr algn="l" rtl="0" fontAlgn="b"/>
                      <a:r>
                        <a:rPr lang="en-US" sz="2400" b="1" i="0" u="none" strike="noStrike" dirty="0">
                          <a:solidFill>
                            <a:schemeClr val="tx1"/>
                          </a:solidFill>
                          <a:effectLst/>
                          <a:latin typeface="微軟正黑體" panose="020B0604030504040204" pitchFamily="34" charset="-120"/>
                          <a:ea typeface="微軟正黑體" panose="020B0604030504040204" pitchFamily="34" charset="-120"/>
                        </a:rPr>
                        <a:t>Gross margin(%)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33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29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6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45355">
                <a:tc>
                  <a:txBody>
                    <a:bodyPr/>
                    <a:lstStyle/>
                    <a:p>
                      <a:pPr algn="l" rtl="0" fontAlgn="b"/>
                      <a:r>
                        <a:rPr lang="en-US" sz="2400" b="1" i="0" u="none" strike="noStrike">
                          <a:solidFill>
                            <a:schemeClr val="tx1"/>
                          </a:solidFill>
                          <a:effectLst/>
                          <a:latin typeface="微軟正黑體" panose="020B0604030504040204" pitchFamily="34" charset="-120"/>
                          <a:ea typeface="微軟正黑體" panose="020B0604030504040204" pitchFamily="34" charset="-120"/>
                        </a:rPr>
                        <a:t>    Selling Expenses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65,500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67,713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57,140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37,492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445355">
                <a:tc>
                  <a:txBody>
                    <a:bodyPr/>
                    <a:lstStyle/>
                    <a:p>
                      <a:pPr algn="l" rtl="0" fontAlgn="b"/>
                      <a:r>
                        <a:rPr lang="en-US" sz="2400" b="1" i="0" u="none" strike="noStrike">
                          <a:solidFill>
                            <a:schemeClr val="tx1"/>
                          </a:solidFill>
                          <a:effectLst/>
                          <a:latin typeface="微軟正黑體" panose="020B0604030504040204" pitchFamily="34" charset="-120"/>
                          <a:ea typeface="微軟正黑體" panose="020B0604030504040204" pitchFamily="34" charset="-120"/>
                        </a:rPr>
                        <a:t>    G&amp;A Expenses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31,670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35,932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43,120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29,091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45355">
                <a:tc>
                  <a:txBody>
                    <a:bodyPr/>
                    <a:lstStyle/>
                    <a:p>
                      <a:pPr algn="l" rtl="0" fontAlgn="b"/>
                      <a:r>
                        <a:rPr lang="en-US" sz="2400" b="1" i="0" u="none" strike="noStrike" dirty="0">
                          <a:solidFill>
                            <a:schemeClr val="tx1"/>
                          </a:solidFill>
                          <a:effectLst/>
                          <a:latin typeface="微軟正黑體" panose="020B0604030504040204" pitchFamily="34" charset="-120"/>
                          <a:ea typeface="微軟正黑體" panose="020B0604030504040204" pitchFamily="34" charset="-120"/>
                        </a:rPr>
                        <a:t>    R&amp;D Expenses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135,756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133,920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000000"/>
                          </a:solidFill>
                          <a:effectLst/>
                          <a:latin typeface="微軟正黑體"/>
                        </a:rPr>
                        <a:t>123,010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84,585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45355">
                <a:tc>
                  <a:txBody>
                    <a:bodyPr/>
                    <a:lstStyle/>
                    <a:p>
                      <a:pPr algn="l" rtl="0" fontAlgn="b"/>
                      <a:r>
                        <a:rPr lang="en-US" sz="2400" b="1" i="0" u="none" strike="noStrike">
                          <a:solidFill>
                            <a:schemeClr val="tx1"/>
                          </a:solidFill>
                          <a:effectLst/>
                          <a:latin typeface="微軟正黑體" panose="020B0604030504040204" pitchFamily="34" charset="-120"/>
                          <a:ea typeface="微軟正黑體" panose="020B0604030504040204" pitchFamily="34" charset="-120"/>
                        </a:rPr>
                        <a:t>Operating Income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(3,438)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(121,136)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(207,955)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(144,890)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666422">
                <a:tc>
                  <a:txBody>
                    <a:bodyPr/>
                    <a:lstStyle/>
                    <a:p>
                      <a:pPr algn="l" rtl="0" fontAlgn="b"/>
                      <a:r>
                        <a:rPr lang="en-US" sz="2400" b="1" i="0" u="none" strike="noStrike">
                          <a:solidFill>
                            <a:schemeClr val="tx1"/>
                          </a:solidFill>
                          <a:effectLst/>
                          <a:latin typeface="微軟正黑體" panose="020B0604030504040204" pitchFamily="34" charset="-120"/>
                          <a:ea typeface="微軟正黑體" panose="020B0604030504040204" pitchFamily="34" charset="-120"/>
                        </a:rPr>
                        <a:t>Non-operating Income&amp; Exp.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4,759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(5,558)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(13,778)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5,286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45355">
                <a:tc>
                  <a:txBody>
                    <a:bodyPr/>
                    <a:lstStyle/>
                    <a:p>
                      <a:pPr algn="l" rtl="0" fontAlgn="b"/>
                      <a:r>
                        <a:rPr lang="en-US" sz="2400" b="1" i="0" u="none" strike="noStrike">
                          <a:solidFill>
                            <a:schemeClr val="tx1"/>
                          </a:solidFill>
                          <a:effectLst/>
                          <a:latin typeface="微軟正黑體" panose="020B0604030504040204" pitchFamily="34" charset="-120"/>
                          <a:ea typeface="微軟正黑體" panose="020B0604030504040204" pitchFamily="34" charset="-120"/>
                        </a:rPr>
                        <a:t>Income Before Tax</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1,321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(126,694)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(221,733)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(139,604)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337494">
                <a:tc>
                  <a:txBody>
                    <a:bodyPr/>
                    <a:lstStyle/>
                    <a:p>
                      <a:pPr algn="l" rtl="0" fontAlgn="b"/>
                      <a:r>
                        <a:rPr lang="en-US" sz="2400" b="1" i="0" u="none" strike="noStrike">
                          <a:solidFill>
                            <a:schemeClr val="tx1"/>
                          </a:solidFill>
                          <a:effectLst/>
                          <a:latin typeface="微軟正黑體" panose="020B0604030504040204" pitchFamily="34" charset="-120"/>
                          <a:ea typeface="微軟正黑體" panose="020B0604030504040204" pitchFamily="34" charset="-120"/>
                        </a:rPr>
                        <a:t>Net Income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1,158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a:t>
                      </a:r>
                      <a:r>
                        <a:rPr lang="en-US" altLang="zh-TW" sz="2400" b="0" i="0" u="none" strike="noStrike" dirty="0" smtClean="0">
                          <a:solidFill>
                            <a:srgbClr val="FF0000"/>
                          </a:solidFill>
                          <a:effectLst/>
                          <a:latin typeface="微軟正黑體"/>
                        </a:rPr>
                        <a:t>156,559)</a:t>
                      </a:r>
                      <a:endParaRPr lang="en-US" altLang="zh-TW" sz="2400" b="0" i="0" u="none" strike="noStrike" dirty="0">
                        <a:solidFill>
                          <a:srgbClr val="FF0000"/>
                        </a:solidFill>
                        <a:effectLst/>
                        <a:latin typeface="微軟正黑體"/>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(220,015)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(139,604)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r h="337494">
                <a:tc>
                  <a:txBody>
                    <a:bodyPr/>
                    <a:lstStyle/>
                    <a:p>
                      <a:pPr algn="l" rtl="0" fontAlgn="b"/>
                      <a:r>
                        <a:rPr lang="en-US" sz="2400" b="1" i="0" u="none" strike="noStrike" dirty="0">
                          <a:solidFill>
                            <a:schemeClr val="tx1"/>
                          </a:solidFill>
                          <a:effectLst/>
                          <a:latin typeface="微軟正黑體" panose="020B0604030504040204" pitchFamily="34" charset="-120"/>
                          <a:ea typeface="微軟正黑體" panose="020B0604030504040204" pitchFamily="34" charset="-120"/>
                        </a:rPr>
                        <a:t>EPS(NT$)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000000"/>
                          </a:solidFill>
                          <a:effectLst/>
                          <a:latin typeface="微軟正黑體"/>
                        </a:rPr>
                        <a:t>0.02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a:solidFill>
                            <a:srgbClr val="FF0000"/>
                          </a:solidFill>
                          <a:effectLst/>
                          <a:latin typeface="微軟正黑體"/>
                        </a:rPr>
                        <a:t>(3.15)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(4.34)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en-US" altLang="zh-TW" sz="2400" b="0" i="0" u="none" strike="noStrike" dirty="0">
                          <a:solidFill>
                            <a:srgbClr val="FF0000"/>
                          </a:solidFill>
                          <a:effectLst/>
                          <a:latin typeface="微軟正黑體"/>
                        </a:rPr>
                        <a:t>(2.45)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1"/>
                  </a:ext>
                </a:extLst>
              </a:tr>
            </a:tbl>
          </a:graphicData>
        </a:graphic>
      </p:graphicFrame>
      <p:sp>
        <p:nvSpPr>
          <p:cNvPr id="4" name="頁尾版面配置區 3"/>
          <p:cNvSpPr>
            <a:spLocks noGrp="1"/>
          </p:cNvSpPr>
          <p:nvPr>
            <p:ph type="ftr" sz="quarter" idx="11"/>
          </p:nvPr>
        </p:nvSpPr>
        <p:spPr/>
        <p:txBody>
          <a:bodyPr/>
          <a:lstStyle/>
          <a:p>
            <a:endParaRPr lang="zh-TW" altLang="en-US" dirty="0"/>
          </a:p>
        </p:txBody>
      </p:sp>
      <p:sp>
        <p:nvSpPr>
          <p:cNvPr id="7" name="矩形 2"/>
          <p:cNvSpPr>
            <a:spLocks noChangeArrowheads="1"/>
          </p:cNvSpPr>
          <p:nvPr/>
        </p:nvSpPr>
        <p:spPr bwMode="auto">
          <a:xfrm>
            <a:off x="10946164" y="802206"/>
            <a:ext cx="731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ea typeface="MS PGothic" pitchFamily="34" charset="-128"/>
              </a:defRPr>
            </a:lvl1pPr>
            <a:lvl2pPr marL="742950" indent="-285750">
              <a:defRPr sz="2200" b="1">
                <a:solidFill>
                  <a:schemeClr val="tx1"/>
                </a:solidFill>
                <a:latin typeface="Arial" charset="0"/>
                <a:ea typeface="MS PGothic" pitchFamily="34" charset="-128"/>
              </a:defRPr>
            </a:lvl2pPr>
            <a:lvl3pPr marL="1143000" indent="-228600">
              <a:defRPr sz="2200" b="1">
                <a:solidFill>
                  <a:schemeClr val="tx1"/>
                </a:solidFill>
                <a:latin typeface="Arial" charset="0"/>
                <a:ea typeface="MS PGothic" pitchFamily="34" charset="-128"/>
              </a:defRPr>
            </a:lvl3pPr>
            <a:lvl4pPr marL="1600200" indent="-228600">
              <a:defRPr sz="2200" b="1">
                <a:solidFill>
                  <a:schemeClr val="tx1"/>
                </a:solidFill>
                <a:latin typeface="Arial" charset="0"/>
                <a:ea typeface="MS PGothic" pitchFamily="34" charset="-128"/>
              </a:defRPr>
            </a:lvl4pPr>
            <a:lvl5pPr marL="2057400" indent="-228600">
              <a:defRPr sz="2200" b="1">
                <a:solidFill>
                  <a:schemeClr val="tx1"/>
                </a:solidFill>
                <a:latin typeface="Arial" charset="0"/>
                <a:ea typeface="MS PGothic" pitchFamily="34" charset="-128"/>
              </a:defRPr>
            </a:lvl5pPr>
            <a:lvl6pPr marL="2514600" indent="-228600" eaLnBrk="0" fontAlgn="base" hangingPunct="0">
              <a:spcBef>
                <a:spcPct val="0"/>
              </a:spcBef>
              <a:spcAft>
                <a:spcPct val="0"/>
              </a:spcAft>
              <a:defRPr sz="2200" b="1">
                <a:solidFill>
                  <a:schemeClr val="tx1"/>
                </a:solidFill>
                <a:latin typeface="Arial" charset="0"/>
                <a:ea typeface="MS PGothic" pitchFamily="34" charset="-128"/>
              </a:defRPr>
            </a:lvl6pPr>
            <a:lvl7pPr marL="2971800" indent="-228600" eaLnBrk="0" fontAlgn="base" hangingPunct="0">
              <a:spcBef>
                <a:spcPct val="0"/>
              </a:spcBef>
              <a:spcAft>
                <a:spcPct val="0"/>
              </a:spcAft>
              <a:defRPr sz="2200" b="1">
                <a:solidFill>
                  <a:schemeClr val="tx1"/>
                </a:solidFill>
                <a:latin typeface="Arial" charset="0"/>
                <a:ea typeface="MS PGothic" pitchFamily="34" charset="-128"/>
              </a:defRPr>
            </a:lvl7pPr>
            <a:lvl8pPr marL="3429000" indent="-228600" eaLnBrk="0" fontAlgn="base" hangingPunct="0">
              <a:spcBef>
                <a:spcPct val="0"/>
              </a:spcBef>
              <a:spcAft>
                <a:spcPct val="0"/>
              </a:spcAft>
              <a:defRPr sz="2200" b="1">
                <a:solidFill>
                  <a:schemeClr val="tx1"/>
                </a:solidFill>
                <a:latin typeface="Arial" charset="0"/>
                <a:ea typeface="MS PGothic" pitchFamily="34" charset="-128"/>
              </a:defRPr>
            </a:lvl8pPr>
            <a:lvl9pPr marL="3886200" indent="-228600" eaLnBrk="0" fontAlgn="base" hangingPunct="0">
              <a:spcBef>
                <a:spcPct val="0"/>
              </a:spcBef>
              <a:spcAft>
                <a:spcPct val="0"/>
              </a:spcAft>
              <a:defRPr sz="2200" b="1">
                <a:solidFill>
                  <a:schemeClr val="tx1"/>
                </a:solidFill>
                <a:latin typeface="Arial" charset="0"/>
                <a:ea typeface="MS PGothic" pitchFamily="34" charset="-128"/>
              </a:defRPr>
            </a:lvl9pPr>
          </a:lstStyle>
          <a:p>
            <a:pPr eaLnBrk="1" hangingPunct="1"/>
            <a:r>
              <a:rPr kumimoji="1" lang="en-US" altLang="zh-TW" sz="1600" dirty="0">
                <a:latin typeface="微軟正黑體" panose="020B0604030504040204" pitchFamily="34" charset="-120"/>
                <a:ea typeface="微軟正黑體" panose="020B0604030504040204" pitchFamily="34" charset="-120"/>
              </a:rPr>
              <a:t>NT$K</a:t>
            </a:r>
            <a:endParaRPr kumimoji="1"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8573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b="0" dirty="0">
                <a:solidFill>
                  <a:schemeClr val="tx1"/>
                </a:solidFill>
              </a:rPr>
              <a:t>Revenue by </a:t>
            </a:r>
            <a:r>
              <a:rPr kumimoji="1" lang="en-US" altLang="zh-TW" b="0" dirty="0" smtClean="0">
                <a:solidFill>
                  <a:schemeClr val="tx1"/>
                </a:solidFill>
              </a:rPr>
              <a:t>Product</a:t>
            </a:r>
            <a:endParaRPr lang="zh-TW" altLang="en-US" dirty="0">
              <a:solidFill>
                <a:schemeClr val="tx1"/>
              </a:solidFill>
            </a:endParaRPr>
          </a:p>
        </p:txBody>
      </p:sp>
      <p:sp>
        <p:nvSpPr>
          <p:cNvPr id="4" name="頁尾版面配置區 3"/>
          <p:cNvSpPr>
            <a:spLocks noGrp="1"/>
          </p:cNvSpPr>
          <p:nvPr>
            <p:ph type="ftr" sz="quarter" idx="11"/>
          </p:nvPr>
        </p:nvSpPr>
        <p:spPr/>
        <p:txBody>
          <a:bodyPr/>
          <a:lstStyle/>
          <a:p>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583385921"/>
              </p:ext>
            </p:extLst>
          </p:nvPr>
        </p:nvGraphicFramePr>
        <p:xfrm>
          <a:off x="933450" y="1482725"/>
          <a:ext cx="10515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12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Future Prospect</a:t>
            </a:r>
            <a:endParaRPr lang="zh-TW" altLang="en-US" dirty="0"/>
          </a:p>
        </p:txBody>
      </p:sp>
      <p:sp>
        <p:nvSpPr>
          <p:cNvPr id="4" name="頁尾版面配置區 3"/>
          <p:cNvSpPr>
            <a:spLocks noGrp="1"/>
          </p:cNvSpPr>
          <p:nvPr>
            <p:ph type="ftr" sz="quarter" idx="11"/>
          </p:nvPr>
        </p:nvSpPr>
        <p:spPr/>
        <p:txBody>
          <a:bodyPr/>
          <a:lstStyle/>
          <a:p>
            <a:endParaRPr lang="zh-TW" altLang="en-US" dirty="0"/>
          </a:p>
        </p:txBody>
      </p:sp>
      <p:sp>
        <p:nvSpPr>
          <p:cNvPr id="5" name="內容版面配置區 4"/>
          <p:cNvSpPr>
            <a:spLocks noGrp="1"/>
          </p:cNvSpPr>
          <p:nvPr>
            <p:ph idx="1"/>
          </p:nvPr>
        </p:nvSpPr>
        <p:spPr/>
        <p:txBody>
          <a:bodyPr/>
          <a:lstStyle/>
          <a:p>
            <a:r>
              <a:rPr lang="en-US" altLang="zh-TW" dirty="0" smtClean="0"/>
              <a:t>Continue developing QLC NAND Flash Controller and value-add application solutions.</a:t>
            </a:r>
          </a:p>
          <a:p>
            <a:endParaRPr lang="en-US" altLang="zh-TW" dirty="0" smtClean="0"/>
          </a:p>
          <a:p>
            <a:r>
              <a:rPr lang="en-US" altLang="zh-TW" dirty="0" smtClean="0"/>
              <a:t>Expanding high quality MEMS Mic market share and enter high performance oriented main stream market. </a:t>
            </a:r>
          </a:p>
          <a:p>
            <a:endParaRPr lang="en-US" altLang="zh-TW" dirty="0" smtClean="0"/>
          </a:p>
          <a:p>
            <a:r>
              <a:rPr lang="en-US" altLang="zh-TW" dirty="0" smtClean="0"/>
              <a:t>Continue developing Audio IC products to secure existing market and customers, and expanding applications.</a:t>
            </a:r>
          </a:p>
          <a:p>
            <a:endParaRPr lang="en-US" altLang="zh-TW" dirty="0"/>
          </a:p>
          <a:p>
            <a:r>
              <a:rPr lang="en-US" altLang="zh-TW" dirty="0" smtClean="0"/>
              <a:t>Develop AI accelerator related high band width memory</a:t>
            </a:r>
            <a:r>
              <a:rPr lang="zh-TW" altLang="en-US" dirty="0" smtClean="0"/>
              <a:t> </a:t>
            </a:r>
            <a:r>
              <a:rPr lang="en-US" altLang="zh-TW" dirty="0" smtClean="0"/>
              <a:t>such as HBM</a:t>
            </a:r>
            <a:endParaRPr lang="zh-TW" altLang="en-US" dirty="0"/>
          </a:p>
        </p:txBody>
      </p:sp>
    </p:spTree>
    <p:extLst>
      <p:ext uri="{BB962C8B-B14F-4D97-AF65-F5344CB8AC3E}">
        <p14:creationId xmlns:p14="http://schemas.microsoft.com/office/powerpoint/2010/main" val="150976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cs typeface="Arial" charset="0"/>
              </a:rPr>
              <a:t>Agenda</a:t>
            </a:r>
            <a:endParaRPr lang="zh-TW" altLang="en-US" dirty="0"/>
          </a:p>
        </p:txBody>
      </p:sp>
      <p:sp>
        <p:nvSpPr>
          <p:cNvPr id="3" name="內容版面配置區 2"/>
          <p:cNvSpPr>
            <a:spLocks noGrp="1"/>
          </p:cNvSpPr>
          <p:nvPr>
            <p:ph idx="1"/>
          </p:nvPr>
        </p:nvSpPr>
        <p:spPr/>
        <p:txBody>
          <a:bodyPr/>
          <a:lstStyle/>
          <a:p>
            <a:pPr>
              <a:buClr>
                <a:srgbClr val="002060"/>
              </a:buClr>
              <a:buSzPct val="60000"/>
              <a:buFont typeface="Wingdings" pitchFamily="2" charset="2"/>
              <a:buChar char="p"/>
              <a:defRPr/>
            </a:pPr>
            <a:r>
              <a:rPr lang="en-US" altLang="zh-TW" sz="4000" b="1" dirty="0">
                <a:solidFill>
                  <a:srgbClr val="002060"/>
                </a:solidFill>
                <a:cs typeface="Arial" charset="0"/>
              </a:rPr>
              <a:t> </a:t>
            </a:r>
            <a:r>
              <a:rPr lang="en-US" altLang="zh-TW" sz="4000" b="1" dirty="0">
                <a:solidFill>
                  <a:schemeClr val="tx1">
                    <a:lumMod val="20000"/>
                    <a:lumOff val="80000"/>
                  </a:schemeClr>
                </a:solidFill>
                <a:cs typeface="Arial" charset="0"/>
              </a:rPr>
              <a:t>Company Introduction</a:t>
            </a:r>
          </a:p>
          <a:p>
            <a:pPr>
              <a:buClr>
                <a:srgbClr val="002060"/>
              </a:buClr>
              <a:buSzPct val="60000"/>
              <a:buFont typeface="Wingdings" pitchFamily="2" charset="2"/>
              <a:buChar char="p"/>
              <a:defRPr/>
            </a:pPr>
            <a:r>
              <a:rPr lang="en-US" altLang="zh-TW" sz="4000" b="1" dirty="0">
                <a:cs typeface="Arial" charset="0"/>
              </a:rPr>
              <a:t> </a:t>
            </a:r>
            <a:r>
              <a:rPr lang="en-US" altLang="zh-TW" sz="4000" b="1" dirty="0">
                <a:solidFill>
                  <a:schemeClr val="tx1">
                    <a:lumMod val="20000"/>
                    <a:lumOff val="80000"/>
                  </a:schemeClr>
                </a:solidFill>
                <a:cs typeface="Arial" charset="0"/>
              </a:rPr>
              <a:t>Business Overview</a:t>
            </a:r>
          </a:p>
          <a:p>
            <a:pPr>
              <a:buClr>
                <a:srgbClr val="002060"/>
              </a:buClr>
              <a:buSzPct val="60000"/>
              <a:buFont typeface="Wingdings" pitchFamily="2" charset="2"/>
              <a:buChar char="p"/>
              <a:defRPr/>
            </a:pPr>
            <a:r>
              <a:rPr lang="en-US" altLang="zh-TW" sz="4000" b="1" dirty="0" smtClean="0">
                <a:cs typeface="Arial" charset="0"/>
              </a:rPr>
              <a:t> Q&amp;A</a:t>
            </a:r>
            <a:endParaRPr lang="zh-TW" altLang="en-US" sz="4000" b="1" dirty="0">
              <a:cs typeface="Arial" charset="0"/>
            </a:endParaRPr>
          </a:p>
          <a:p>
            <a:pPr marL="0" indent="0">
              <a:buNone/>
            </a:pPr>
            <a:endParaRPr lang="zh-TW" altLang="en-US" dirty="0"/>
          </a:p>
        </p:txBody>
      </p:sp>
      <p:sp>
        <p:nvSpPr>
          <p:cNvPr id="4" name="頁尾版面配置區 3"/>
          <p:cNvSpPr>
            <a:spLocks noGrp="1"/>
          </p:cNvSpPr>
          <p:nvPr>
            <p:ph type="ftr" sz="quarter" idx="11"/>
          </p:nvPr>
        </p:nvSpPr>
        <p:spPr/>
        <p:txBody>
          <a:bodyPr/>
          <a:lstStyle/>
          <a:p>
            <a:endParaRPr lang="zh-TW" altLang="en-US" dirty="0"/>
          </a:p>
        </p:txBody>
      </p:sp>
    </p:spTree>
    <p:extLst>
      <p:ext uri="{BB962C8B-B14F-4D97-AF65-F5344CB8AC3E}">
        <p14:creationId xmlns:p14="http://schemas.microsoft.com/office/powerpoint/2010/main" val="238315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223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cs typeface="Arial" charset="0"/>
              </a:rPr>
              <a:t>Safe Harbor Statement </a:t>
            </a:r>
            <a:endParaRPr lang="zh-TW" altLang="en-US" dirty="0"/>
          </a:p>
        </p:txBody>
      </p:sp>
      <p:sp>
        <p:nvSpPr>
          <p:cNvPr id="3" name="內容版面配置區 2"/>
          <p:cNvSpPr>
            <a:spLocks noGrp="1"/>
          </p:cNvSpPr>
          <p:nvPr>
            <p:ph idx="1"/>
          </p:nvPr>
        </p:nvSpPr>
        <p:spPr/>
        <p:txBody>
          <a:bodyPr/>
          <a:lstStyle/>
          <a:p>
            <a:pPr marL="0" indent="0">
              <a:buNone/>
            </a:pPr>
            <a:r>
              <a:rPr lang="en-US" altLang="zh-TW" dirty="0"/>
              <a:t>Except for historical information contained herein, the matters set forth in this presentation are forward looking statements that are subject to risks and uncertainties that could cause actual results to differ materially, including the impact of competitive products and pricing, timely design acceptance by our customers, timely introduction of new technologies, ability to ramp new products into volume, industry wide shifts in supply and demand for semiconductor products, industry overcapacity, availability of manufacturing capacity, financial stability in end markets, and other risks. </a:t>
            </a:r>
            <a:endParaRPr lang="zh-TW" altLang="zh-TW" dirty="0"/>
          </a:p>
        </p:txBody>
      </p:sp>
      <p:sp>
        <p:nvSpPr>
          <p:cNvPr id="4" name="頁尾版面配置區 3"/>
          <p:cNvSpPr>
            <a:spLocks noGrp="1"/>
          </p:cNvSpPr>
          <p:nvPr>
            <p:ph type="ftr" sz="quarter" idx="11"/>
          </p:nvPr>
        </p:nvSpPr>
        <p:spPr/>
        <p:txBody>
          <a:bodyPr/>
          <a:lstStyle/>
          <a:p>
            <a:endParaRPr lang="zh-TW" altLang="en-US" dirty="0"/>
          </a:p>
        </p:txBody>
      </p:sp>
    </p:spTree>
    <p:extLst>
      <p:ext uri="{BB962C8B-B14F-4D97-AF65-F5344CB8AC3E}">
        <p14:creationId xmlns:p14="http://schemas.microsoft.com/office/powerpoint/2010/main" val="399355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cs typeface="Arial" charset="0"/>
              </a:rPr>
              <a:t>Agenda</a:t>
            </a:r>
            <a:endParaRPr lang="zh-TW" altLang="en-US" dirty="0"/>
          </a:p>
        </p:txBody>
      </p:sp>
      <p:sp>
        <p:nvSpPr>
          <p:cNvPr id="3" name="內容版面配置區 2"/>
          <p:cNvSpPr>
            <a:spLocks noGrp="1"/>
          </p:cNvSpPr>
          <p:nvPr>
            <p:ph idx="1"/>
          </p:nvPr>
        </p:nvSpPr>
        <p:spPr/>
        <p:txBody>
          <a:bodyPr/>
          <a:lstStyle/>
          <a:p>
            <a:pPr>
              <a:buClr>
                <a:srgbClr val="002060"/>
              </a:buClr>
              <a:buSzPct val="60000"/>
              <a:buFont typeface="Wingdings" pitchFamily="2" charset="2"/>
              <a:buChar char="p"/>
              <a:defRPr/>
            </a:pPr>
            <a:r>
              <a:rPr lang="en-US" altLang="zh-TW" sz="4000" dirty="0">
                <a:cs typeface="Arial" charset="0"/>
              </a:rPr>
              <a:t> Company Introduction</a:t>
            </a:r>
          </a:p>
          <a:p>
            <a:pPr>
              <a:buClr>
                <a:srgbClr val="002060"/>
              </a:buClr>
              <a:buSzPct val="60000"/>
              <a:buFont typeface="Wingdings" pitchFamily="2" charset="2"/>
              <a:buChar char="p"/>
              <a:defRPr/>
            </a:pPr>
            <a:r>
              <a:rPr lang="en-US" altLang="zh-TW" sz="4000" dirty="0">
                <a:solidFill>
                  <a:schemeClr val="tx1">
                    <a:lumMod val="20000"/>
                    <a:lumOff val="80000"/>
                  </a:schemeClr>
                </a:solidFill>
                <a:latin typeface="Arial" charset="0"/>
                <a:ea typeface="Arial Unicode MS" pitchFamily="34" charset="-120"/>
                <a:cs typeface="Arial" charset="0"/>
              </a:rPr>
              <a:t> Business Overview</a:t>
            </a:r>
            <a:endParaRPr lang="en-US" altLang="zh-TW" sz="4000" dirty="0">
              <a:solidFill>
                <a:schemeClr val="tx1">
                  <a:lumMod val="20000"/>
                  <a:lumOff val="80000"/>
                </a:schemeClr>
              </a:solidFill>
              <a:latin typeface="Arial" charset="0"/>
              <a:ea typeface="標楷體" pitchFamily="65" charset="-120"/>
              <a:cs typeface="Arial" charset="0"/>
            </a:endParaRPr>
          </a:p>
          <a:p>
            <a:pPr>
              <a:buClr>
                <a:srgbClr val="002060"/>
              </a:buClr>
              <a:buSzPct val="60000"/>
              <a:buFont typeface="Wingdings" pitchFamily="2" charset="2"/>
              <a:buChar char="p"/>
              <a:defRPr/>
            </a:pPr>
            <a:r>
              <a:rPr lang="en-US" altLang="zh-TW" sz="4000" dirty="0" smtClean="0">
                <a:solidFill>
                  <a:schemeClr val="tx1">
                    <a:lumMod val="20000"/>
                    <a:lumOff val="80000"/>
                  </a:schemeClr>
                </a:solidFill>
                <a:latin typeface="Arial" charset="0"/>
                <a:ea typeface="標楷體" pitchFamily="65" charset="-120"/>
                <a:cs typeface="Arial" charset="0"/>
              </a:rPr>
              <a:t> Q&amp;A</a:t>
            </a:r>
            <a:endParaRPr lang="zh-TW" altLang="en-US" sz="4000" dirty="0">
              <a:solidFill>
                <a:schemeClr val="tx1">
                  <a:lumMod val="20000"/>
                  <a:lumOff val="80000"/>
                </a:schemeClr>
              </a:solidFill>
              <a:latin typeface="Arial" charset="0"/>
              <a:ea typeface="標楷體" pitchFamily="65" charset="-120"/>
              <a:cs typeface="Arial" charset="0"/>
            </a:endParaRPr>
          </a:p>
          <a:p>
            <a:pPr marL="0" indent="0">
              <a:buNone/>
            </a:pPr>
            <a:endParaRPr lang="zh-TW" altLang="en-US" dirty="0"/>
          </a:p>
        </p:txBody>
      </p:sp>
      <p:sp>
        <p:nvSpPr>
          <p:cNvPr id="4" name="頁尾版面配置區 3"/>
          <p:cNvSpPr>
            <a:spLocks noGrp="1"/>
          </p:cNvSpPr>
          <p:nvPr>
            <p:ph type="ftr" sz="quarter" idx="11"/>
          </p:nvPr>
        </p:nvSpPr>
        <p:spPr/>
        <p:txBody>
          <a:bodyPr/>
          <a:lstStyle/>
          <a:p>
            <a:endParaRPr lang="zh-TW" altLang="en-US" dirty="0"/>
          </a:p>
        </p:txBody>
      </p:sp>
    </p:spTree>
    <p:extLst>
      <p:ext uri="{BB962C8B-B14F-4D97-AF65-F5344CB8AC3E}">
        <p14:creationId xmlns:p14="http://schemas.microsoft.com/office/powerpoint/2010/main" val="295295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公司介紹</a:t>
            </a:r>
          </a:p>
        </p:txBody>
      </p:sp>
      <p:sp>
        <p:nvSpPr>
          <p:cNvPr id="3" name="內容版面配置區 2"/>
          <p:cNvSpPr>
            <a:spLocks noGrp="1"/>
          </p:cNvSpPr>
          <p:nvPr>
            <p:ph idx="1"/>
          </p:nvPr>
        </p:nvSpPr>
        <p:spPr/>
        <p:txBody>
          <a:bodyPr>
            <a:normAutofit/>
          </a:bodyPr>
          <a:lstStyle/>
          <a:p>
            <a:pPr>
              <a:lnSpc>
                <a:spcPct val="110000"/>
              </a:lnSpc>
            </a:pPr>
            <a:r>
              <a:rPr lang="en-US" altLang="zh-CN" b="1" dirty="0">
                <a:cs typeface="Arial" panose="020B0604020202020204" pitchFamily="34" charset="0"/>
                <a:sym typeface="微軟正黑體" panose="020B0604030504040204" pitchFamily="34" charset="-120"/>
              </a:rPr>
              <a:t>Company Name : </a:t>
            </a:r>
            <a:r>
              <a:rPr lang="en-US" altLang="zh-CN" dirty="0">
                <a:cs typeface="Arial" panose="020B0604020202020204" pitchFamily="34" charset="0"/>
                <a:sym typeface="微軟正黑體" panose="020B0604030504040204" pitchFamily="34" charset="-120"/>
              </a:rPr>
              <a:t>Solid State System Co., Ltd.</a:t>
            </a:r>
          </a:p>
          <a:p>
            <a:pPr>
              <a:lnSpc>
                <a:spcPct val="110000"/>
              </a:lnSpc>
            </a:pPr>
            <a:r>
              <a:rPr lang="en-US" altLang="zh-CN" b="1" dirty="0">
                <a:cs typeface="Arial" panose="020B0604020202020204" pitchFamily="34" charset="0"/>
                <a:sym typeface="微軟正黑體" panose="020B0604030504040204" pitchFamily="34" charset="-120"/>
              </a:rPr>
              <a:t>Establish : </a:t>
            </a:r>
            <a:r>
              <a:rPr lang="en-US" altLang="zh-CN" dirty="0">
                <a:cs typeface="Arial" panose="020B0604020202020204" pitchFamily="34" charset="0"/>
                <a:sym typeface="微軟正黑體" panose="020B0604030504040204" pitchFamily="34" charset="-120"/>
              </a:rPr>
              <a:t>Nov. 1998</a:t>
            </a:r>
          </a:p>
          <a:p>
            <a:pPr>
              <a:lnSpc>
                <a:spcPct val="110000"/>
              </a:lnSpc>
            </a:pPr>
            <a:r>
              <a:rPr lang="en-US" altLang="zh-CN" b="1" dirty="0">
                <a:cs typeface="Arial" panose="020B0604020202020204" pitchFamily="34" charset="0"/>
                <a:sym typeface="微軟正黑體" panose="020B0604030504040204" pitchFamily="34" charset="-120"/>
              </a:rPr>
              <a:t>Chairman : </a:t>
            </a:r>
            <a:r>
              <a:rPr lang="en-US" altLang="zh-CN" dirty="0">
                <a:cs typeface="Arial" panose="020B0604020202020204" pitchFamily="34" charset="0"/>
                <a:sym typeface="微軟正黑體" panose="020B0604030504040204" pitchFamily="34" charset="-120"/>
              </a:rPr>
              <a:t>Jeffrey Lin</a:t>
            </a:r>
          </a:p>
          <a:p>
            <a:pPr>
              <a:lnSpc>
                <a:spcPct val="110000"/>
              </a:lnSpc>
            </a:pPr>
            <a:r>
              <a:rPr lang="en-US" altLang="zh-CN" b="1" dirty="0" smtClean="0">
                <a:cs typeface="Arial" panose="020B0604020202020204" pitchFamily="34" charset="0"/>
                <a:sym typeface="微軟正黑體" panose="020B0604030504040204" pitchFamily="34" charset="-120"/>
              </a:rPr>
              <a:t>IPO </a:t>
            </a:r>
            <a:r>
              <a:rPr lang="en-US" altLang="zh-CN" b="1" dirty="0">
                <a:cs typeface="Arial" panose="020B0604020202020204" pitchFamily="34" charset="0"/>
                <a:sym typeface="微軟正黑體" panose="020B0604030504040204" pitchFamily="34" charset="-120"/>
              </a:rPr>
              <a:t>Date : </a:t>
            </a:r>
            <a:r>
              <a:rPr lang="en-US" altLang="zh-CN" dirty="0">
                <a:cs typeface="Arial" panose="020B0604020202020204" pitchFamily="34" charset="0"/>
                <a:sym typeface="微軟正黑體" panose="020B0604030504040204" pitchFamily="34" charset="-120"/>
              </a:rPr>
              <a:t>Dec. 2007 (T</a:t>
            </a:r>
            <a:r>
              <a:rPr lang="en-US" altLang="zh-TW" dirty="0">
                <a:cs typeface="Arial" panose="020B0604020202020204" pitchFamily="34" charset="0"/>
                <a:sym typeface="微軟正黑體" panose="020B0604030504040204" pitchFamily="34" charset="-120"/>
              </a:rPr>
              <a:t>PEX</a:t>
            </a:r>
            <a:r>
              <a:rPr lang="en-US" altLang="zh-CN" dirty="0">
                <a:cs typeface="Arial" panose="020B0604020202020204" pitchFamily="34" charset="0"/>
                <a:sym typeface="微軟正黑體" panose="020B0604030504040204" pitchFamily="34" charset="-120"/>
              </a:rPr>
              <a:t>: 3259)</a:t>
            </a:r>
          </a:p>
          <a:p>
            <a:pPr>
              <a:lnSpc>
                <a:spcPct val="110000"/>
              </a:lnSpc>
            </a:pPr>
            <a:r>
              <a:rPr lang="en-US" altLang="zh-CN" b="1" dirty="0" smtClean="0">
                <a:cs typeface="Arial" panose="020B0604020202020204" pitchFamily="34" charset="0"/>
                <a:sym typeface="微軟正黑體" panose="020B0604030504040204" pitchFamily="34" charset="-120"/>
              </a:rPr>
              <a:t>Headquarters </a:t>
            </a:r>
            <a:r>
              <a:rPr lang="en-US" altLang="zh-CN" b="1" dirty="0">
                <a:cs typeface="Arial" panose="020B0604020202020204" pitchFamily="34" charset="0"/>
                <a:sym typeface="微軟正黑體" panose="020B0604030504040204" pitchFamily="34" charset="-120"/>
              </a:rPr>
              <a:t>: </a:t>
            </a:r>
            <a:r>
              <a:rPr lang="en-US" altLang="zh-CN" dirty="0">
                <a:cs typeface="Arial" panose="020B0604020202020204" pitchFamily="34" charset="0"/>
                <a:sym typeface="微軟正黑體" panose="020B0604030504040204" pitchFamily="34" charset="-120"/>
              </a:rPr>
              <a:t>Tai Yuen Hi-Tech Industrial Park, </a:t>
            </a:r>
            <a:br>
              <a:rPr lang="en-US" altLang="zh-CN" dirty="0">
                <a:cs typeface="Arial" panose="020B0604020202020204" pitchFamily="34" charset="0"/>
                <a:sym typeface="微軟正黑體" panose="020B0604030504040204" pitchFamily="34" charset="-120"/>
              </a:rPr>
            </a:br>
            <a:r>
              <a:rPr lang="en-US" altLang="zh-CN" dirty="0">
                <a:cs typeface="Arial" panose="020B0604020202020204" pitchFamily="34" charset="0"/>
                <a:sym typeface="微軟正黑體" panose="020B0604030504040204" pitchFamily="34" charset="-120"/>
              </a:rPr>
              <a:t>Hsinchu, Taiwan</a:t>
            </a:r>
          </a:p>
          <a:p>
            <a:pPr>
              <a:lnSpc>
                <a:spcPct val="110000"/>
              </a:lnSpc>
            </a:pPr>
            <a:r>
              <a:rPr lang="en-US" altLang="zh-CN" b="1" dirty="0">
                <a:cs typeface="Arial" panose="020B0604020202020204" pitchFamily="34" charset="0"/>
                <a:sym typeface="微軟正黑體" panose="020B0604030504040204" pitchFamily="34" charset="-120"/>
              </a:rPr>
              <a:t>Other Offices : </a:t>
            </a:r>
            <a:r>
              <a:rPr lang="en-US" altLang="zh-CN" dirty="0">
                <a:cs typeface="Arial" panose="020B0604020202020204" pitchFamily="34" charset="0"/>
                <a:sym typeface="微軟正黑體" panose="020B0604030504040204" pitchFamily="34" charset="-120"/>
              </a:rPr>
              <a:t>Shenzhen China</a:t>
            </a:r>
          </a:p>
          <a:p>
            <a:pPr>
              <a:lnSpc>
                <a:spcPct val="110000"/>
              </a:lnSpc>
            </a:pPr>
            <a:r>
              <a:rPr lang="en-US" altLang="zh-CN" b="1" dirty="0">
                <a:cs typeface="Arial" panose="020B0604020202020204" pitchFamily="34" charset="0"/>
                <a:sym typeface="微軟正黑體" panose="020B0604030504040204" pitchFamily="34" charset="-120"/>
              </a:rPr>
              <a:t>Employees : </a:t>
            </a:r>
            <a:r>
              <a:rPr lang="en-US" altLang="zh-CN" dirty="0" smtClean="0">
                <a:cs typeface="Arial" panose="020B0604020202020204" pitchFamily="34" charset="0"/>
                <a:sym typeface="微軟正黑體" panose="020B0604030504040204" pitchFamily="34" charset="-120"/>
              </a:rPr>
              <a:t>1</a:t>
            </a:r>
            <a:r>
              <a:rPr lang="en-US" altLang="zh-CN" dirty="0">
                <a:cs typeface="Arial" panose="020B0604020202020204" pitchFamily="34" charset="0"/>
                <a:sym typeface="微軟正黑體" panose="020B0604030504040204" pitchFamily="34" charset="-120"/>
              </a:rPr>
              <a:t>10</a:t>
            </a:r>
            <a:endParaRPr lang="zh-TW" altLang="en-US" dirty="0">
              <a:cs typeface="Arial" panose="020B0604020202020204" pitchFamily="34" charset="0"/>
            </a:endParaRPr>
          </a:p>
        </p:txBody>
      </p:sp>
      <p:sp>
        <p:nvSpPr>
          <p:cNvPr id="4" name="頁尾版面配置區 3"/>
          <p:cNvSpPr>
            <a:spLocks noGrp="1"/>
          </p:cNvSpPr>
          <p:nvPr>
            <p:ph type="ftr" sz="quarter" idx="11"/>
          </p:nvPr>
        </p:nvSpPr>
        <p:spPr/>
        <p:txBody>
          <a:bodyPr/>
          <a:lstStyle/>
          <a:p>
            <a:endParaRPr lang="zh-TW" altLang="en-US" dirty="0"/>
          </a:p>
        </p:txBody>
      </p:sp>
      <p:pic>
        <p:nvPicPr>
          <p:cNvPr id="5" name="Picture 4" descr="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539692" y="1574800"/>
            <a:ext cx="2324100" cy="3951288"/>
          </a:xfrm>
          <a:prstGeom prst="rect">
            <a:avLst/>
          </a:prstGeom>
          <a:effectLst>
            <a:outerShdw dist="107763" dir="2700000" algn="ctr" rotWithShape="0">
              <a:srgbClr val="808080">
                <a:alpha val="50000"/>
              </a:srgbClr>
            </a:outerShdw>
          </a:effectLst>
        </p:spPr>
      </p:pic>
    </p:spTree>
    <p:extLst>
      <p:ext uri="{BB962C8B-B14F-4D97-AF65-F5344CB8AC3E}">
        <p14:creationId xmlns:p14="http://schemas.microsoft.com/office/powerpoint/2010/main" val="145974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450" y="22225"/>
            <a:ext cx="10515600" cy="885825"/>
          </a:xfrm>
          <a:noFill/>
          <a:extLst>
            <a:ext uri="{909E8E84-426E-40DD-AFC4-6F175D3DCCD1}">
              <a14:hiddenFill xmlns:a14="http://schemas.microsoft.com/office/drawing/2010/main">
                <a:solidFill>
                  <a:schemeClr val="accent4"/>
                </a:solidFill>
              </a14:hiddenFill>
            </a:ext>
          </a:extLst>
        </p:spPr>
        <p:txBody>
          <a:bodyPr>
            <a:normAutofit/>
          </a:bodyPr>
          <a:lstStyle/>
          <a:p>
            <a:r>
              <a:rPr lang="en-US" altLang="zh-TW" dirty="0">
                <a:latin typeface="Tahoma" pitchFamily="34" charset="0"/>
                <a:cs typeface="Tahoma" pitchFamily="34" charset="0"/>
                <a:sym typeface="Microsoft JhengHei" panose="020B0604030504040204" pitchFamily="34" charset="-120"/>
              </a:rPr>
              <a:t>3S Product Lines</a:t>
            </a:r>
          </a:p>
        </p:txBody>
      </p:sp>
      <p:sp>
        <p:nvSpPr>
          <p:cNvPr id="3" name="內容版面配置區 2"/>
          <p:cNvSpPr>
            <a:spLocks noGrp="1"/>
          </p:cNvSpPr>
          <p:nvPr>
            <p:ph idx="1"/>
          </p:nvPr>
        </p:nvSpPr>
        <p:spPr>
          <a:xfrm>
            <a:off x="947618" y="908050"/>
            <a:ext cx="11010265" cy="5532120"/>
          </a:xfrm>
        </p:spPr>
        <p:txBody>
          <a:bodyPr>
            <a:normAutofit fontScale="25000" lnSpcReduction="20000"/>
          </a:bodyPr>
          <a:lstStyle/>
          <a:p>
            <a:pPr>
              <a:lnSpc>
                <a:spcPct val="120000"/>
              </a:lnSpc>
              <a:buClr>
                <a:schemeClr val="accent1"/>
              </a:buClr>
              <a:buSzPct val="69000"/>
              <a:buFont typeface="Wingdings" panose="05000000000000000000" pitchFamily="2" charset="2"/>
              <a:buChar char="l"/>
            </a:pPr>
            <a:r>
              <a:rPr lang="en-US" altLang="zh-TW" sz="9600" b="1" dirty="0" smtClean="0">
                <a:latin typeface="Tahoma" panose="020B0604030504040204" pitchFamily="34" charset="0"/>
                <a:ea typeface="Tahoma" panose="020B0604030504040204" pitchFamily="34" charset="0"/>
                <a:cs typeface="Tahoma" panose="020B0604030504040204" pitchFamily="34" charset="0"/>
              </a:rPr>
              <a:t>ASIC - NAND Controller </a:t>
            </a:r>
            <a:r>
              <a:rPr lang="en-US" altLang="zh-TW" sz="6400" dirty="0" smtClean="0">
                <a:cs typeface="Times New Roman" panose="02020603050405020304" pitchFamily="18" charset="0"/>
              </a:rPr>
              <a:t>(since </a:t>
            </a:r>
            <a:r>
              <a:rPr lang="en-US" altLang="zh-TW" sz="6400" dirty="0" smtClean="0">
                <a:solidFill>
                  <a:srgbClr val="FF0000"/>
                </a:solidFill>
                <a:cs typeface="Times New Roman" panose="02020603050405020304" pitchFamily="18" charset="0"/>
              </a:rPr>
              <a:t>1999</a:t>
            </a:r>
            <a:r>
              <a:rPr lang="en-US" altLang="zh-TW" sz="6400" dirty="0" smtClean="0">
                <a:cs typeface="Times New Roman" panose="02020603050405020304" pitchFamily="18" charset="0"/>
              </a:rPr>
              <a:t>)</a:t>
            </a:r>
            <a:endParaRPr lang="en-US" altLang="zh-TW" sz="9600" b="1" dirty="0" smtClean="0">
              <a:cs typeface="Times New Roman" panose="02020603050405020304" pitchFamily="18" charset="0"/>
            </a:endParaRPr>
          </a:p>
          <a:p>
            <a:pPr lvl="1">
              <a:lnSpc>
                <a:spcPct val="100000"/>
              </a:lnSpc>
              <a:buClr>
                <a:schemeClr val="accent1"/>
              </a:buClr>
              <a:buSzPct val="80000"/>
              <a:buFont typeface="Wingdings" panose="05000000000000000000" pitchFamily="2" charset="2"/>
              <a:buChar char="Ø"/>
              <a:defRPr/>
            </a:pPr>
            <a:r>
              <a:rPr lang="en-US" altLang="zh-TW" sz="7200" dirty="0">
                <a:latin typeface="Tahoma" panose="020B0604030504040204" pitchFamily="34" charset="0"/>
                <a:ea typeface="Tahoma" panose="020B0604030504040204" pitchFamily="34" charset="0"/>
                <a:cs typeface="Tahoma" panose="020B0604030504040204" pitchFamily="34" charset="0"/>
              </a:rPr>
              <a:t>A veteran in NAND controller </a:t>
            </a:r>
            <a:r>
              <a:rPr lang="en-US" altLang="zh-TW" sz="7200" dirty="0" smtClean="0">
                <a:latin typeface="Tahoma" panose="020B0604030504040204" pitchFamily="34" charset="0"/>
                <a:ea typeface="Tahoma" panose="020B0604030504040204" pitchFamily="34" charset="0"/>
                <a:cs typeface="Tahoma" panose="020B0604030504040204" pitchFamily="34" charset="0"/>
              </a:rPr>
              <a:t>market with </a:t>
            </a:r>
            <a:r>
              <a:rPr lang="en-US" altLang="zh-TW" sz="7200" dirty="0">
                <a:latin typeface="Tahoma" panose="020B0604030504040204" pitchFamily="34" charset="0"/>
                <a:ea typeface="Tahoma" panose="020B0604030504040204" pitchFamily="34" charset="0"/>
                <a:cs typeface="Tahoma" panose="020B0604030504040204" pitchFamily="34" charset="0"/>
              </a:rPr>
              <a:t>Key partners: </a:t>
            </a:r>
            <a:r>
              <a:rPr lang="en-US" altLang="zh-TW" sz="7200" dirty="0" err="1" smtClean="0">
                <a:latin typeface="Tahoma" panose="020B0604030504040204" pitchFamily="34" charset="0"/>
                <a:ea typeface="Tahoma" panose="020B0604030504040204" pitchFamily="34" charset="0"/>
                <a:cs typeface="Tahoma" panose="020B0604030504040204" pitchFamily="34" charset="0"/>
              </a:rPr>
              <a:t>Kioxia</a:t>
            </a:r>
            <a:r>
              <a:rPr lang="en-US" altLang="zh-TW" sz="7200" dirty="0" smtClean="0">
                <a:latin typeface="Tahoma" panose="020B0604030504040204" pitchFamily="34" charset="0"/>
                <a:ea typeface="Tahoma" panose="020B0604030504040204" pitchFamily="34" charset="0"/>
                <a:cs typeface="Tahoma" panose="020B0604030504040204" pitchFamily="34" charset="0"/>
              </a:rPr>
              <a:t> &amp; Kingston</a:t>
            </a:r>
            <a:endParaRPr lang="en-US" altLang="zh-TW" sz="7200" dirty="0">
              <a:latin typeface="Tahoma" panose="020B0604030504040204" pitchFamily="34" charset="0"/>
              <a:ea typeface="Tahoma" panose="020B0604030504040204" pitchFamily="34" charset="0"/>
              <a:cs typeface="Tahoma" panose="020B0604030504040204" pitchFamily="34" charset="0"/>
            </a:endParaRPr>
          </a:p>
          <a:p>
            <a:pPr lvl="1">
              <a:lnSpc>
                <a:spcPct val="100000"/>
              </a:lnSpc>
              <a:buClr>
                <a:schemeClr val="accent1"/>
              </a:buClr>
              <a:buSzPct val="80000"/>
              <a:buFont typeface="Wingdings" panose="05000000000000000000" pitchFamily="2" charset="2"/>
              <a:buChar char="Ø"/>
              <a:defRPr/>
            </a:pPr>
            <a:r>
              <a:rPr lang="en-US" altLang="zh-TW" sz="7200" dirty="0">
                <a:latin typeface="Tahoma" panose="020B0604030504040204" pitchFamily="34" charset="0"/>
                <a:ea typeface="Tahoma" panose="020B0604030504040204" pitchFamily="34" charset="0"/>
                <a:cs typeface="Tahoma" panose="020B0604030504040204" pitchFamily="34" charset="0"/>
              </a:rPr>
              <a:t>SONOS NVM development </a:t>
            </a:r>
            <a:r>
              <a:rPr lang="en-US" altLang="zh-TW" sz="7200" dirty="0" smtClean="0">
                <a:latin typeface="Tahoma" panose="020B0604030504040204" pitchFamily="34" charset="0"/>
                <a:ea typeface="Tahoma" panose="020B0604030504040204" pitchFamily="34" charset="0"/>
                <a:cs typeface="Tahoma" panose="020B0604030504040204" pitchFamily="34" charset="0"/>
              </a:rPr>
              <a:t>experience</a:t>
            </a:r>
          </a:p>
          <a:p>
            <a:pPr lvl="1">
              <a:lnSpc>
                <a:spcPct val="100000"/>
              </a:lnSpc>
              <a:buClr>
                <a:schemeClr val="accent1"/>
              </a:buClr>
              <a:buSzPct val="80000"/>
              <a:buFont typeface="Wingdings" panose="05000000000000000000" pitchFamily="2" charset="2"/>
              <a:buChar char="Ø"/>
              <a:defRPr/>
            </a:pPr>
            <a:r>
              <a:rPr lang="en-US" altLang="zh-TW" sz="7200" dirty="0" smtClean="0">
                <a:latin typeface="Tahoma" panose="020B0604030504040204" pitchFamily="34" charset="0"/>
                <a:ea typeface="Tahoma" panose="020B0604030504040204" pitchFamily="34" charset="0"/>
                <a:cs typeface="Tahoma" panose="020B0604030504040204" pitchFamily="34" charset="0"/>
              </a:rPr>
              <a:t>CompactFlash, MMC, </a:t>
            </a:r>
            <a:r>
              <a:rPr lang="en-US" altLang="zh-TW" sz="7200" dirty="0" err="1" smtClean="0">
                <a:latin typeface="Tahoma" panose="020B0604030504040204" pitchFamily="34" charset="0"/>
                <a:ea typeface="Tahoma" panose="020B0604030504040204" pitchFamily="34" charset="0"/>
                <a:cs typeface="Tahoma" panose="020B0604030504040204" pitchFamily="34" charset="0"/>
              </a:rPr>
              <a:t>xD</a:t>
            </a:r>
            <a:r>
              <a:rPr lang="en-US" altLang="zh-TW" sz="7200" dirty="0" smtClean="0">
                <a:latin typeface="Tahoma" panose="020B0604030504040204" pitchFamily="34" charset="0"/>
                <a:ea typeface="Tahoma" panose="020B0604030504040204" pitchFamily="34" charset="0"/>
                <a:cs typeface="Tahoma" panose="020B0604030504040204" pitchFamily="34" charset="0"/>
              </a:rPr>
              <a:t>, SD, USB, </a:t>
            </a:r>
            <a:r>
              <a:rPr lang="en-US" altLang="zh-TW" sz="7200" dirty="0" err="1" smtClean="0">
                <a:latin typeface="Tahoma" panose="020B0604030504040204" pitchFamily="34" charset="0"/>
                <a:ea typeface="Tahoma" panose="020B0604030504040204" pitchFamily="34" charset="0"/>
                <a:cs typeface="Tahoma" panose="020B0604030504040204" pitchFamily="34" charset="0"/>
              </a:rPr>
              <a:t>eMMC</a:t>
            </a:r>
            <a:r>
              <a:rPr lang="en-US" altLang="zh-TW" sz="7200" dirty="0" smtClean="0">
                <a:latin typeface="Tahoma" panose="020B0604030504040204" pitchFamily="34" charset="0"/>
                <a:ea typeface="Tahoma" panose="020B0604030504040204" pitchFamily="34" charset="0"/>
                <a:cs typeface="Tahoma" panose="020B0604030504040204" pitchFamily="34" charset="0"/>
              </a:rPr>
              <a:t> Controllers and SSD solutions…</a:t>
            </a:r>
            <a:endParaRPr lang="en-US" altLang="zh-TW" sz="72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00000"/>
              </a:lnSpc>
              <a:buNone/>
              <a:defRPr/>
            </a:pPr>
            <a:endParaRPr lang="en-US" altLang="zh-TW" sz="8000" dirty="0" smtClean="0">
              <a:solidFill>
                <a:srgbClr val="002060"/>
              </a:solidFill>
              <a:cs typeface="Times New Roman" panose="02020603050405020304" pitchFamily="18" charset="0"/>
              <a:sym typeface="Microsoft JhengHei" panose="020B0604030504040204" pitchFamily="34" charset="-120"/>
            </a:endParaRPr>
          </a:p>
          <a:p>
            <a:pPr>
              <a:lnSpc>
                <a:spcPct val="120000"/>
              </a:lnSpc>
              <a:buClr>
                <a:schemeClr val="accent1"/>
              </a:buClr>
              <a:buSzPct val="69000"/>
              <a:buFont typeface="Wingdings" panose="05000000000000000000" pitchFamily="2" charset="2"/>
              <a:buChar char="l"/>
            </a:pPr>
            <a:r>
              <a:rPr lang="en-US" altLang="zh-CN" sz="9600" b="1"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ASIC - USB </a:t>
            </a:r>
            <a:r>
              <a:rPr lang="en-US" altLang="zh-CN" sz="9600" b="1"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Audio Controller </a:t>
            </a:r>
            <a:r>
              <a:rPr lang="en-US" altLang="zh-TW" sz="6400" dirty="0" smtClean="0">
                <a:cs typeface="Times New Roman" panose="02020603050405020304" pitchFamily="18" charset="0"/>
                <a:sym typeface="+mn-ea"/>
              </a:rPr>
              <a:t>(since </a:t>
            </a:r>
            <a:r>
              <a:rPr lang="en-US" altLang="zh-TW" sz="6400" dirty="0" smtClean="0">
                <a:solidFill>
                  <a:srgbClr val="FF0000"/>
                </a:solidFill>
                <a:cs typeface="Times New Roman" panose="02020603050405020304" pitchFamily="18" charset="0"/>
                <a:sym typeface="+mn-ea"/>
              </a:rPr>
              <a:t>2009</a:t>
            </a:r>
            <a:r>
              <a:rPr lang="en-US" altLang="zh-TW" sz="6400" dirty="0" smtClean="0">
                <a:cs typeface="Times New Roman" panose="02020603050405020304" pitchFamily="18" charset="0"/>
                <a:sym typeface="+mn-ea"/>
              </a:rPr>
              <a:t>)</a:t>
            </a:r>
            <a:endParaRPr lang="en-US" altLang="zh-CN" sz="6400" dirty="0" smtClean="0">
              <a:cs typeface="Times New Roman" panose="02020603050405020304" pitchFamily="18" charset="0"/>
              <a:sym typeface="Microsoft JhengHei" panose="020B0604030504040204" pitchFamily="34" charset="-120"/>
            </a:endParaRPr>
          </a:p>
          <a:p>
            <a:pPr lvl="1">
              <a:lnSpc>
                <a:spcPct val="100000"/>
              </a:lnSpc>
              <a:buClr>
                <a:schemeClr val="accent1"/>
              </a:buClr>
              <a:buSzPct val="80000"/>
              <a:buFont typeface="Wingdings" panose="05000000000000000000" pitchFamily="2" charset="2"/>
              <a:buChar char="Ø"/>
              <a:defRPr/>
            </a:pPr>
            <a:r>
              <a:rPr lang="en-US" altLang="zh-TW" sz="7200" dirty="0" smtClean="0">
                <a:latin typeface="Tahoma" panose="020B0604030504040204" pitchFamily="34" charset="0"/>
                <a:ea typeface="Tahoma" panose="020B0604030504040204" pitchFamily="34" charset="0"/>
                <a:cs typeface="Tahoma" panose="020B0604030504040204" pitchFamily="34" charset="0"/>
              </a:rPr>
              <a:t>A veteran in </a:t>
            </a:r>
            <a:r>
              <a:rPr lang="en-US" altLang="zh-TW" sz="7200" dirty="0">
                <a:latin typeface="Tahoma" panose="020B0604030504040204" pitchFamily="34" charset="0"/>
                <a:ea typeface="Tahoma" panose="020B0604030504040204" pitchFamily="34" charset="0"/>
                <a:cs typeface="Tahoma" panose="020B0604030504040204" pitchFamily="34" charset="0"/>
              </a:rPr>
              <a:t>Plug-and-Play </a:t>
            </a:r>
            <a:r>
              <a:rPr lang="en-US" altLang="zh-TW" sz="7200" dirty="0" smtClean="0">
                <a:latin typeface="Tahoma" panose="020B0604030504040204" pitchFamily="34" charset="0"/>
                <a:ea typeface="Tahoma" panose="020B0604030504040204" pitchFamily="34" charset="0"/>
                <a:cs typeface="Tahoma" panose="020B0604030504040204" pitchFamily="34" charset="0"/>
              </a:rPr>
              <a:t>Stereo USB Audio Headset market</a:t>
            </a:r>
          </a:p>
          <a:p>
            <a:pPr marL="457200" lvl="1" indent="0" algn="l">
              <a:lnSpc>
                <a:spcPct val="100000"/>
              </a:lnSpc>
              <a:spcBef>
                <a:spcPts val="500"/>
              </a:spcBef>
              <a:buClrTx/>
              <a:buSzTx/>
              <a:buNone/>
              <a:defRPr/>
            </a:pPr>
            <a:endParaRPr lang="en-US" altLang="zh-TW" sz="8000" dirty="0">
              <a:solidFill>
                <a:srgbClr val="FF0000"/>
              </a:solidFill>
              <a:cs typeface="Times New Roman" panose="02020603050405020304" pitchFamily="18" charset="0"/>
            </a:endParaRPr>
          </a:p>
          <a:p>
            <a:pPr>
              <a:lnSpc>
                <a:spcPct val="120000"/>
              </a:lnSpc>
              <a:buClr>
                <a:schemeClr val="accent1"/>
              </a:buClr>
              <a:buSzPct val="69000"/>
              <a:buFont typeface="Wingdings" panose="05000000000000000000" pitchFamily="2" charset="2"/>
              <a:buChar char="l"/>
            </a:pPr>
            <a:r>
              <a:rPr lang="en-US" altLang="zh-CN" sz="9600" b="1"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MEMS - Microphone &amp; Sensor </a:t>
            </a:r>
            <a:r>
              <a:rPr lang="en-US" altLang="zh-TW" sz="6400" dirty="0">
                <a:cs typeface="Times New Roman" panose="02020603050405020304" pitchFamily="18" charset="0"/>
                <a:sym typeface="+mn-ea"/>
              </a:rPr>
              <a:t>(since </a:t>
            </a:r>
            <a:r>
              <a:rPr lang="en-US" altLang="zh-TW" sz="6400" dirty="0">
                <a:solidFill>
                  <a:srgbClr val="FF0000"/>
                </a:solidFill>
                <a:cs typeface="Times New Roman" panose="02020603050405020304" pitchFamily="18" charset="0"/>
                <a:sym typeface="+mn-ea"/>
              </a:rPr>
              <a:t>2010</a:t>
            </a:r>
            <a:r>
              <a:rPr lang="en-US" altLang="zh-TW" sz="6400" dirty="0">
                <a:cs typeface="Times New Roman" panose="02020603050405020304" pitchFamily="18" charset="0"/>
                <a:sym typeface="+mn-ea"/>
              </a:rPr>
              <a:t>)</a:t>
            </a:r>
            <a:endParaRPr lang="en-US" altLang="zh-CN" sz="6400" dirty="0">
              <a:cs typeface="Times New Roman" panose="02020603050405020304" pitchFamily="18" charset="0"/>
              <a:sym typeface="Microsoft JhengHei" panose="020B0604030504040204" pitchFamily="34" charset="-120"/>
            </a:endParaRPr>
          </a:p>
          <a:p>
            <a:pPr lvl="1">
              <a:lnSpc>
                <a:spcPct val="100000"/>
              </a:lnSpc>
              <a:buClr>
                <a:schemeClr val="accent1"/>
              </a:buClr>
              <a:buSzPct val="80000"/>
              <a:buFont typeface="Wingdings" panose="05000000000000000000" pitchFamily="2" charset="2"/>
              <a:buChar char="Ø"/>
              <a:defRPr/>
            </a:pP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Own Chips: In-house designed/patented MEMS sensor &amp; pre-amp ASIC</a:t>
            </a:r>
          </a:p>
          <a:p>
            <a:pPr lvl="1">
              <a:lnSpc>
                <a:spcPct val="100000"/>
              </a:lnSpc>
              <a:buClr>
                <a:schemeClr val="accent1"/>
              </a:buClr>
              <a:buSzPct val="80000"/>
              <a:buFont typeface="Wingdings" panose="05000000000000000000" pitchFamily="2" charset="2"/>
              <a:buChar char="Ø"/>
              <a:defRPr/>
            </a:pP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Aiming Automotive and high end acoustic pick-up </a:t>
            </a: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market</a:t>
            </a:r>
            <a:endParaRPr lang="en-US" altLang="zh-TW" sz="7200" dirty="0">
              <a:latin typeface="Tahoma" panose="020B0604030504040204" pitchFamily="34" charset="0"/>
              <a:ea typeface="Tahoma" panose="020B0604030504040204" pitchFamily="34" charset="0"/>
              <a:cs typeface="Tahoma" panose="020B0604030504040204" pitchFamily="34" charset="0"/>
            </a:endParaRPr>
          </a:p>
          <a:p>
            <a:pPr marL="457200" lvl="1" indent="0" algn="l">
              <a:lnSpc>
                <a:spcPct val="100000"/>
              </a:lnSpc>
              <a:spcBef>
                <a:spcPts val="500"/>
              </a:spcBef>
              <a:buClrTx/>
              <a:buSzTx/>
              <a:buNone/>
              <a:defRPr/>
            </a:pPr>
            <a:endParaRPr lang="en-US" altLang="zh-TW" sz="8000" dirty="0">
              <a:solidFill>
                <a:srgbClr val="FF0000"/>
              </a:solidFill>
              <a:cs typeface="Times New Roman" panose="02020603050405020304" pitchFamily="18" charset="0"/>
            </a:endParaRPr>
          </a:p>
          <a:p>
            <a:pPr lvl="0">
              <a:lnSpc>
                <a:spcPct val="120000"/>
              </a:lnSpc>
              <a:buClr>
                <a:schemeClr val="accent1"/>
              </a:buClr>
              <a:buSzPct val="69000"/>
              <a:buFont typeface="Wingdings" panose="05000000000000000000" pitchFamily="2" charset="2"/>
              <a:buChar char="l"/>
            </a:pPr>
            <a:r>
              <a:rPr lang="en-US" altLang="zh-CN" sz="9600" b="1"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Memory Controller </a:t>
            </a:r>
            <a:r>
              <a:rPr lang="en-US" altLang="zh-TW" sz="6400" dirty="0">
                <a:cs typeface="Times New Roman" panose="02020603050405020304" pitchFamily="18" charset="0"/>
                <a:sym typeface="+mn-ea"/>
              </a:rPr>
              <a:t>(starting </a:t>
            </a:r>
            <a:r>
              <a:rPr lang="en-US" altLang="zh-TW" sz="6400" dirty="0">
                <a:solidFill>
                  <a:srgbClr val="FF0000"/>
                </a:solidFill>
                <a:cs typeface="Times New Roman" panose="02020603050405020304" pitchFamily="18" charset="0"/>
                <a:sym typeface="+mn-ea"/>
              </a:rPr>
              <a:t>2024~</a:t>
            </a:r>
            <a:r>
              <a:rPr lang="en-US" altLang="zh-TW" sz="6400" dirty="0">
                <a:cs typeface="Times New Roman" panose="02020603050405020304" pitchFamily="18" charset="0"/>
                <a:sym typeface="+mn-ea"/>
              </a:rPr>
              <a:t>)</a:t>
            </a:r>
            <a:endParaRPr lang="en-US" altLang="zh-CN" sz="6400" dirty="0">
              <a:cs typeface="Times New Roman" panose="02020603050405020304" pitchFamily="18" charset="0"/>
              <a:sym typeface="Microsoft JhengHei" panose="020B0604030504040204" pitchFamily="34" charset="-120"/>
            </a:endParaRPr>
          </a:p>
          <a:p>
            <a:pPr lvl="1">
              <a:lnSpc>
                <a:spcPct val="100000"/>
              </a:lnSpc>
              <a:buClr>
                <a:schemeClr val="accent1"/>
              </a:buClr>
              <a:buSzPct val="80000"/>
              <a:buFont typeface="Wingdings" panose="05000000000000000000" pitchFamily="2" charset="2"/>
              <a:buChar char="Ø"/>
              <a:defRPr/>
            </a:pP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Target Premium </a:t>
            </a: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value </a:t>
            </a: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products </a:t>
            </a: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(HBM</a:t>
            </a: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 </a:t>
            </a: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&amp; Ultra High Band Width Memory)</a:t>
            </a:r>
            <a:endPar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endParaRPr>
          </a:p>
          <a:p>
            <a:pPr lvl="1">
              <a:lnSpc>
                <a:spcPct val="100000"/>
              </a:lnSpc>
              <a:buClr>
                <a:schemeClr val="accent1"/>
              </a:buClr>
              <a:buSzPct val="80000"/>
              <a:buFont typeface="Wingdings" panose="05000000000000000000" pitchFamily="2" charset="2"/>
              <a:buChar char="Ø"/>
              <a:defRPr/>
            </a:pP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Comprehensive Design </a:t>
            </a: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team led by </a:t>
            </a: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DRAM design </a:t>
            </a: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&amp;</a:t>
            </a: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 Flash </a:t>
            </a:r>
            <a:r>
              <a:rPr lang="en-US" altLang="zh-TW"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Controller</a:t>
            </a:r>
            <a:r>
              <a:rPr lang="en-US" altLang="zh-CN" sz="7200" dirty="0" smtClean="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 </a:t>
            </a:r>
            <a:r>
              <a:rPr lang="en-US" altLang="zh-CN" sz="7200" dirty="0">
                <a:latin typeface="Tahoma" panose="020B0604030504040204" pitchFamily="34" charset="0"/>
                <a:ea typeface="Tahoma" panose="020B0604030504040204" pitchFamily="34" charset="0"/>
                <a:cs typeface="Tahoma" panose="020B0604030504040204" pitchFamily="34" charset="0"/>
                <a:sym typeface="Microsoft JhengHei" panose="020B0604030504040204" pitchFamily="34" charset="-120"/>
              </a:rPr>
              <a:t>design veterans</a:t>
            </a:r>
            <a:endParaRPr lang="en-US" altLang="zh-TW" sz="7200" dirty="0">
              <a:latin typeface="Tahoma" panose="020B0604030504040204" pitchFamily="34" charset="0"/>
              <a:ea typeface="Tahoma" panose="020B0604030504040204" pitchFamily="34" charset="0"/>
              <a:cs typeface="Tahoma" panose="020B0604030504040204" pitchFamily="34" charset="0"/>
            </a:endParaRPr>
          </a:p>
          <a:p>
            <a:pPr marL="457200" lvl="1" indent="0" algn="l">
              <a:lnSpc>
                <a:spcPct val="100000"/>
              </a:lnSpc>
              <a:spcBef>
                <a:spcPts val="500"/>
              </a:spcBef>
              <a:buClrTx/>
              <a:buSzTx/>
              <a:buNone/>
              <a:defRPr/>
            </a:pPr>
            <a:endParaRPr lang="en-US" altLang="zh-CN" sz="8000" dirty="0">
              <a:solidFill>
                <a:srgbClr val="002060"/>
              </a:solidFill>
              <a:cs typeface="Times New Roman" panose="02020603050405020304" pitchFamily="18" charset="0"/>
              <a:sym typeface="Microsoft JhengHei" panose="020B0604030504040204" pitchFamily="34" charset="-120"/>
            </a:endParaRPr>
          </a:p>
          <a:p>
            <a:pPr lvl="1">
              <a:lnSpc>
                <a:spcPct val="100000"/>
              </a:lnSpc>
            </a:pPr>
            <a:endParaRPr lang="en-US" altLang="zh-CN" sz="8000" dirty="0">
              <a:solidFill>
                <a:srgbClr val="002060"/>
              </a:solidFill>
              <a:cs typeface="Times New Roman" panose="02020603050405020304" pitchFamily="18" charset="0"/>
              <a:sym typeface="Microsoft JhengHei" panose="020B0604030504040204" pitchFamily="34" charset="-120"/>
            </a:endParaRPr>
          </a:p>
        </p:txBody>
      </p:sp>
      <p:sp>
        <p:nvSpPr>
          <p:cNvPr id="4" name="投影片編號版面配置區 3"/>
          <p:cNvSpPr>
            <a:spLocks noGrp="1"/>
          </p:cNvSpPr>
          <p:nvPr>
            <p:ph type="sldNum" sz="quarter" idx="4294967295"/>
          </p:nvPr>
        </p:nvSpPr>
        <p:spPr/>
        <p:txBody>
          <a:bodyPr/>
          <a:lstStyle/>
          <a:p>
            <a:fld id="{DBC7C732-1AFC-4CD3-A1ED-6044BD900C48}" type="slidenum">
              <a:rPr lang="zh-TW" altLang="en-US" smtClean="0">
                <a:sym typeface="Microsoft JhengHei" panose="020B0604030504040204" pitchFamily="34" charset="-120"/>
              </a:rPr>
              <a:t>6</a:t>
            </a:fld>
            <a:endParaRPr lang="zh-TW" altLang="en-US">
              <a:sym typeface="Microsoft JhengHei" panose="020B0604030504040204" pitchFamily="34" charset="-120"/>
            </a:endParaRPr>
          </a:p>
        </p:txBody>
      </p:sp>
      <p:sp>
        <p:nvSpPr>
          <p:cNvPr id="5" name="頁尾版面配置區 4"/>
          <p:cNvSpPr>
            <a:spLocks noGrp="1"/>
          </p:cNvSpPr>
          <p:nvPr>
            <p:ph type="ftr" sz="quarter" idx="11"/>
          </p:nvPr>
        </p:nvSpPr>
        <p:spPr/>
        <p:txBody>
          <a:bodyPr/>
          <a:lstStyle/>
          <a:p>
            <a:r>
              <a:rPr lang="en-US" altLang="zh-TW" smtClean="0"/>
              <a:t>3S confidential</a:t>
            </a:r>
            <a:endParaRPr lang="zh-TW" altLang="en-US" dirty="0"/>
          </a:p>
        </p:txBody>
      </p:sp>
      <p:sp>
        <p:nvSpPr>
          <p:cNvPr id="6" name="矩形 5"/>
          <p:cNvSpPr/>
          <p:nvPr/>
        </p:nvSpPr>
        <p:spPr>
          <a:xfrm>
            <a:off x="10311130" y="1071245"/>
            <a:ext cx="1566545" cy="717550"/>
          </a:xfrm>
          <a:prstGeom prst="rect">
            <a:avLst/>
          </a:prstGeom>
          <a:solidFill>
            <a:srgbClr val="00206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latin typeface="Arial" panose="020B0604020202020204" pitchFamily="34" charset="0"/>
                <a:cs typeface="Arial" panose="020B0604020202020204" pitchFamily="34" charset="0"/>
              </a:rPr>
              <a:t>NAND Flash</a:t>
            </a:r>
          </a:p>
          <a:p>
            <a:pPr algn="ctr"/>
            <a:r>
              <a:rPr lang="en-US" altLang="zh-CN" b="1" dirty="0">
                <a:latin typeface="Arial" panose="020B0604020202020204" pitchFamily="34" charset="0"/>
                <a:cs typeface="Arial" panose="020B0604020202020204" pitchFamily="34" charset="0"/>
              </a:rPr>
              <a:t>Controller</a:t>
            </a:r>
          </a:p>
        </p:txBody>
      </p:sp>
      <p:sp>
        <p:nvSpPr>
          <p:cNvPr id="7" name="矩形 6"/>
          <p:cNvSpPr/>
          <p:nvPr/>
        </p:nvSpPr>
        <p:spPr>
          <a:xfrm>
            <a:off x="10382885" y="5474970"/>
            <a:ext cx="1566545" cy="717550"/>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smtClean="0">
                <a:latin typeface="Arial" panose="020B0604020202020204" pitchFamily="34" charset="0"/>
                <a:cs typeface="Arial" panose="020B0604020202020204" pitchFamily="34" charset="0"/>
              </a:rPr>
              <a:t>DRAM Controller</a:t>
            </a:r>
            <a:endParaRPr lang="en-US" altLang="zh-CN" b="1" dirty="0">
              <a:latin typeface="Arial" panose="020B0604020202020204" pitchFamily="34" charset="0"/>
              <a:cs typeface="Arial" panose="020B0604020202020204" pitchFamily="34" charset="0"/>
            </a:endParaRPr>
          </a:p>
        </p:txBody>
      </p:sp>
      <p:sp>
        <p:nvSpPr>
          <p:cNvPr id="9" name="下箭头 8"/>
          <p:cNvSpPr/>
          <p:nvPr/>
        </p:nvSpPr>
        <p:spPr>
          <a:xfrm>
            <a:off x="10882630" y="2669540"/>
            <a:ext cx="429895" cy="1941830"/>
          </a:xfrm>
          <a:prstGeom prst="downArrow">
            <a:avLst/>
          </a:prstGeom>
          <a:noFill/>
          <a:ln>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 name="文本框 9"/>
          <p:cNvSpPr txBox="1"/>
          <p:nvPr/>
        </p:nvSpPr>
        <p:spPr>
          <a:xfrm>
            <a:off x="10246360" y="1788795"/>
            <a:ext cx="1703070" cy="829945"/>
          </a:xfrm>
          <a:prstGeom prst="rect">
            <a:avLst/>
          </a:prstGeom>
          <a:noFill/>
        </p:spPr>
        <p:txBody>
          <a:bodyPr wrap="square" lIns="0" rIns="0" rtlCol="0">
            <a:spAutoFit/>
          </a:bodyPr>
          <a:lstStyle/>
          <a:p>
            <a:pPr algn="ctr"/>
            <a:r>
              <a:rPr lang="en-US" altLang="zh-CN" sz="1600" b="1" dirty="0">
                <a:solidFill>
                  <a:srgbClr val="FF0000"/>
                </a:solidFill>
                <a:latin typeface="Arial" panose="020B0604020202020204" pitchFamily="34" charset="0"/>
                <a:cs typeface="Arial" panose="020B0604020202020204" pitchFamily="34" charset="0"/>
              </a:rPr>
              <a:t>Asia 1st</a:t>
            </a:r>
            <a:endParaRPr lang="en-US" altLang="zh-CN" sz="1600" b="1" dirty="0">
              <a:latin typeface="Arial" panose="020B0604020202020204" pitchFamily="34" charset="0"/>
              <a:cs typeface="Arial" panose="020B0604020202020204" pitchFamily="34" charset="0"/>
            </a:endParaRPr>
          </a:p>
          <a:p>
            <a:pPr algn="ctr"/>
            <a:r>
              <a:rPr lang="en-US" altLang="zh-CN" sz="1600" b="1" dirty="0">
                <a:latin typeface="Arial" panose="020B0604020202020204" pitchFamily="34" charset="0"/>
                <a:cs typeface="Arial" panose="020B0604020202020204" pitchFamily="34" charset="0"/>
              </a:rPr>
              <a:t>Manage</a:t>
            </a:r>
          </a:p>
          <a:p>
            <a:pPr algn="ctr"/>
            <a:r>
              <a:rPr lang="en-US" altLang="zh-CN" sz="1600" b="1" dirty="0">
                <a:latin typeface="Arial" panose="020B0604020202020204" pitchFamily="34" charset="0"/>
                <a:cs typeface="Arial" panose="020B0604020202020204" pitchFamily="34" charset="0"/>
              </a:rPr>
              <a:t>NAND Flash Bits</a:t>
            </a:r>
          </a:p>
        </p:txBody>
      </p:sp>
      <p:sp>
        <p:nvSpPr>
          <p:cNvPr id="11" name="文本框 10"/>
          <p:cNvSpPr txBox="1"/>
          <p:nvPr/>
        </p:nvSpPr>
        <p:spPr>
          <a:xfrm>
            <a:off x="10314305" y="4662805"/>
            <a:ext cx="1567180" cy="829945"/>
          </a:xfrm>
          <a:prstGeom prst="rect">
            <a:avLst/>
          </a:prstGeom>
          <a:noFill/>
        </p:spPr>
        <p:txBody>
          <a:bodyPr wrap="square" lIns="0" rIns="0" rtlCol="0">
            <a:spAutoFit/>
          </a:bodyPr>
          <a:lstStyle/>
          <a:p>
            <a:pPr algn="ctr"/>
            <a:r>
              <a:rPr lang="en-US" altLang="zh-CN" sz="1600" b="1" dirty="0">
                <a:solidFill>
                  <a:srgbClr val="0000FF"/>
                </a:solidFill>
                <a:latin typeface="Arial" panose="020B0604020202020204" pitchFamily="34" charset="0"/>
                <a:cs typeface="Arial" panose="020B0604020202020204" pitchFamily="34" charset="0"/>
              </a:rPr>
              <a:t>WW 1st</a:t>
            </a:r>
            <a:endParaRPr lang="en-US" altLang="zh-CN" sz="1600" b="1" dirty="0">
              <a:latin typeface="Arial" panose="020B0604020202020204" pitchFamily="34" charset="0"/>
              <a:cs typeface="Arial" panose="020B0604020202020204" pitchFamily="34" charset="0"/>
            </a:endParaRPr>
          </a:p>
          <a:p>
            <a:pPr algn="ctr"/>
            <a:r>
              <a:rPr lang="en-US" altLang="zh-CN" sz="1600" b="1" dirty="0" smtClean="0">
                <a:solidFill>
                  <a:schemeClr val="bg1"/>
                </a:solidFill>
                <a:highlight>
                  <a:srgbClr val="FF0000"/>
                </a:highlight>
                <a:latin typeface="Arial" panose="020B0604020202020204" pitchFamily="34" charset="0"/>
                <a:cs typeface="Arial" panose="020B0604020202020204" pitchFamily="34" charset="0"/>
              </a:rPr>
              <a:t>Manage</a:t>
            </a:r>
            <a:endParaRPr lang="en-US" altLang="zh-CN" sz="1600" b="1" dirty="0">
              <a:latin typeface="Arial" panose="020B0604020202020204" pitchFamily="34" charset="0"/>
              <a:cs typeface="Arial" panose="020B0604020202020204" pitchFamily="34" charset="0"/>
            </a:endParaRPr>
          </a:p>
          <a:p>
            <a:pPr algn="ctr"/>
            <a:r>
              <a:rPr lang="en-US" altLang="zh-CN" sz="1600" b="1" dirty="0">
                <a:latin typeface="Arial" panose="020B0604020202020204" pitchFamily="34" charset="0"/>
                <a:cs typeface="Arial" panose="020B0604020202020204" pitchFamily="34" charset="0"/>
              </a:rPr>
              <a:t>DRAM by Bit</a:t>
            </a:r>
          </a:p>
        </p:txBody>
      </p:sp>
      <p:sp>
        <p:nvSpPr>
          <p:cNvPr id="8" name="文字方塊 7"/>
          <p:cNvSpPr txBox="1"/>
          <p:nvPr/>
        </p:nvSpPr>
        <p:spPr>
          <a:xfrm>
            <a:off x="10298731" y="3482340"/>
            <a:ext cx="2125287" cy="369332"/>
          </a:xfrm>
          <a:prstGeom prst="rect">
            <a:avLst/>
          </a:prstGeom>
          <a:noFill/>
        </p:spPr>
        <p:txBody>
          <a:bodyPr wrap="square" rtlCol="0">
            <a:spAutoFit/>
          </a:bodyPr>
          <a:lstStyle/>
          <a:p>
            <a:r>
              <a:rPr lang="en-US" altLang="zh-TW" b="1" dirty="0" smtClean="0">
                <a:solidFill>
                  <a:schemeClr val="tx2">
                    <a:lumMod val="60000"/>
                    <a:lumOff val="40000"/>
                  </a:schemeClr>
                </a:solidFill>
                <a:effectLst>
                  <a:outerShdw blurRad="38100" dist="38100" dir="2700000" algn="tl">
                    <a:srgbClr val="000000">
                      <a:alpha val="43137"/>
                    </a:srgbClr>
                  </a:outerShdw>
                </a:effectLst>
              </a:rPr>
              <a:t>Turn-Key Solutions</a:t>
            </a:r>
            <a:endParaRPr lang="zh-TW" altLang="en-US" b="1" dirty="0">
              <a:solidFill>
                <a:schemeClr val="tx2">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535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cs typeface="Tahoma" panose="020B0604030504040204" pitchFamily="34" charset="0"/>
              </a:rPr>
              <a:t>NAND Flash Application Expert</a:t>
            </a:r>
            <a:endParaRPr lang="zh-TW" altLang="en-US" dirty="0">
              <a:cs typeface="Tahoma" panose="020B0604030504040204" pitchFamily="34" charset="0"/>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941C0F-D67C-4EFD-8FCC-1291F339BCED}"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zh-TW" altLang="en-US" sz="1200" b="0" i="0" u="none" strike="noStrike" kern="1200" cap="none" spc="0" normalizeH="0" baseline="0" noProof="0" dirty="0">
              <a:ln>
                <a:noFill/>
              </a:ln>
              <a:solidFill>
                <a:prstClr val="black">
                  <a:tint val="7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文字方塊 3"/>
          <p:cNvSpPr txBox="1">
            <a:spLocks noChangeArrowheads="1"/>
          </p:cNvSpPr>
          <p:nvPr/>
        </p:nvSpPr>
        <p:spPr bwMode="auto">
          <a:xfrm>
            <a:off x="1311965" y="1568233"/>
            <a:ext cx="100598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b="1">
                <a:solidFill>
                  <a:schemeClr val="tx1"/>
                </a:solidFill>
                <a:latin typeface="Arial" panose="020B0604020202020204" pitchFamily="34" charset="0"/>
                <a:ea typeface="MS PGothic" panose="020B0600070205080204" pitchFamily="34" charset="-128"/>
              </a:defRPr>
            </a:lvl1pPr>
            <a:lvl2pPr marL="742950" indent="-285750">
              <a:defRPr sz="2200" b="1">
                <a:solidFill>
                  <a:schemeClr val="tx1"/>
                </a:solidFill>
                <a:latin typeface="Arial" panose="020B0604020202020204" pitchFamily="34" charset="0"/>
                <a:ea typeface="MS PGothic" panose="020B0600070205080204" pitchFamily="34" charset="-128"/>
              </a:defRPr>
            </a:lvl2pPr>
            <a:lvl3pPr marL="1143000" indent="-228600">
              <a:defRPr sz="2200" b="1">
                <a:solidFill>
                  <a:schemeClr val="tx1"/>
                </a:solidFill>
                <a:latin typeface="Arial" panose="020B0604020202020204" pitchFamily="34" charset="0"/>
                <a:ea typeface="MS PGothic" panose="020B0600070205080204" pitchFamily="34" charset="-128"/>
              </a:defRPr>
            </a:lvl3pPr>
            <a:lvl4pPr marL="1600200" indent="-228600">
              <a:defRPr sz="2200" b="1">
                <a:solidFill>
                  <a:schemeClr val="tx1"/>
                </a:solidFill>
                <a:latin typeface="Arial" panose="020B0604020202020204" pitchFamily="34" charset="0"/>
                <a:ea typeface="MS PGothic" panose="020B0600070205080204" pitchFamily="34" charset="-128"/>
              </a:defRPr>
            </a:lvl4pPr>
            <a:lvl5pPr marL="2057400" indent="-228600">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USB</a:t>
            </a:r>
            <a:r>
              <a:rPr kumimoji="0" lang="zh-TW" altLang="en-US" sz="3600" b="1" i="0" u="none" strike="noStrike" kern="1200" cap="none" spc="0" normalizeH="0" baseline="0" noProof="0" dirty="0" smtClean="0">
                <a:ln>
                  <a:noFill/>
                </a:ln>
                <a:solidFill>
                  <a:prstClr val="black"/>
                </a:solidFill>
                <a:effectLst/>
                <a:uLnTx/>
                <a:uFillTx/>
                <a:latin typeface="Tahoma" panose="020B0604030504040204" pitchFamily="34" charset="0"/>
                <a:ea typeface="微軟正黑體" panose="020B0604030504040204" pitchFamily="34" charset="-120"/>
                <a:cs typeface="Tahoma" panose="020B0604030504040204" pitchFamily="34" charset="0"/>
              </a:rPr>
              <a:t> </a:t>
            </a:r>
            <a:r>
              <a:rPr kumimoji="0" lang="en-US" altLang="zh-TW"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3.2 Gen I</a:t>
            </a:r>
            <a:r>
              <a:rPr kumimoji="0" lang="en-US" altLang="zh-TW" sz="3600" b="1" i="0" u="none" strike="noStrike" kern="1200" cap="none" spc="0" normalizeH="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Ctr. </a:t>
            </a:r>
            <a:r>
              <a:rPr kumimoji="0" lang="en-US" altLang="zh-TW"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IC</a:t>
            </a:r>
            <a:r>
              <a:rPr kumimoji="0" lang="zh-TW" altLang="en-US"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TW"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&amp;</a:t>
            </a:r>
            <a:r>
              <a:rPr kumimoji="0" lang="zh-TW" altLang="en-US"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TW"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SSD</a:t>
            </a:r>
            <a:r>
              <a:rPr kumimoji="0" lang="zh-TW" altLang="en-US"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TW" sz="36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Total Solution</a:t>
            </a:r>
            <a:endParaRPr kumimoji="0" lang="zh-TW" altLang="en-US" sz="3600" b="1" i="0" u="none" strike="noStrike" kern="1200" cap="none" spc="0" normalizeH="0" baseline="0" noProof="0" dirty="0">
              <a:ln>
                <a:noFill/>
              </a:ln>
              <a:solidFill>
                <a:prstClr val="black"/>
              </a:solidFill>
              <a:effectLst/>
              <a:uLnTx/>
              <a:uFillTx/>
              <a:latin typeface="Tahoma" panose="020B0604030504040204" pitchFamily="34" charset="0"/>
              <a:ea typeface="微軟正黑體" panose="020B0604030504040204" pitchFamily="34" charset="-120"/>
              <a:cs typeface="Tahoma" panose="020B0604030504040204" pitchFamily="34" charset="0"/>
            </a:endParaRPr>
          </a:p>
        </p:txBody>
      </p:sp>
      <p:pic>
        <p:nvPicPr>
          <p:cNvPr id="4" name="圖片 3"/>
          <p:cNvPicPr>
            <a:picLocks noChangeAspect="1"/>
          </p:cNvPicPr>
          <p:nvPr/>
        </p:nvPicPr>
        <p:blipFill>
          <a:blip r:embed="rId2">
            <a:clrChange>
              <a:clrFrom>
                <a:srgbClr val="FFFFFF"/>
              </a:clrFrom>
              <a:clrTo>
                <a:srgbClr val="FFFFFF">
                  <a:alpha val="0"/>
                </a:srgbClr>
              </a:clrTo>
            </a:clrChange>
          </a:blip>
          <a:stretch>
            <a:fillRect/>
          </a:stretch>
        </p:blipFill>
        <p:spPr>
          <a:xfrm>
            <a:off x="1937604" y="2510966"/>
            <a:ext cx="4074041" cy="1815431"/>
          </a:xfrm>
          <a:prstGeom prst="rect">
            <a:avLst/>
          </a:prstGeom>
        </p:spPr>
      </p:pic>
      <p:pic>
        <p:nvPicPr>
          <p:cNvPr id="12" name="圖片 11"/>
          <p:cNvPicPr>
            <a:picLocks noChangeAspect="1"/>
          </p:cNvPicPr>
          <p:nvPr/>
        </p:nvPicPr>
        <p:blipFill>
          <a:blip r:embed="rId3">
            <a:clrChange>
              <a:clrFrom>
                <a:srgbClr val="FEFEFE"/>
              </a:clrFrom>
              <a:clrTo>
                <a:srgbClr val="FEFEFE">
                  <a:alpha val="0"/>
                </a:srgbClr>
              </a:clrTo>
            </a:clrChange>
          </a:blip>
          <a:stretch>
            <a:fillRect/>
          </a:stretch>
        </p:blipFill>
        <p:spPr>
          <a:xfrm>
            <a:off x="1877005" y="4518067"/>
            <a:ext cx="4195240" cy="1532876"/>
          </a:xfrm>
          <a:prstGeom prst="rect">
            <a:avLst/>
          </a:prstGeom>
        </p:spPr>
      </p:pic>
      <p:pic>
        <p:nvPicPr>
          <p:cNvPr id="7" name="圖片 6"/>
          <p:cNvPicPr>
            <a:picLocks noChangeAspect="1"/>
          </p:cNvPicPr>
          <p:nvPr/>
        </p:nvPicPr>
        <p:blipFill>
          <a:blip r:embed="rId4"/>
          <a:stretch>
            <a:fillRect/>
          </a:stretch>
        </p:blipFill>
        <p:spPr>
          <a:xfrm>
            <a:off x="6660377" y="2549894"/>
            <a:ext cx="5003917" cy="3501049"/>
          </a:xfrm>
          <a:prstGeom prst="rect">
            <a:avLst/>
          </a:prstGeom>
        </p:spPr>
      </p:pic>
    </p:spTree>
    <p:extLst>
      <p:ext uri="{BB962C8B-B14F-4D97-AF65-F5344CB8AC3E}">
        <p14:creationId xmlns:p14="http://schemas.microsoft.com/office/powerpoint/2010/main" val="423162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33450" y="22225"/>
            <a:ext cx="11258550" cy="1325563"/>
          </a:xfrm>
        </p:spPr>
        <p:txBody>
          <a:bodyPr/>
          <a:lstStyle/>
          <a:p>
            <a:r>
              <a:rPr lang="en-US" altLang="zh-TW" dirty="0">
                <a:cs typeface="Tahoma" pitchFamily="34" charset="0"/>
              </a:rPr>
              <a:t>3S Advantages for NAND Flash Controller</a:t>
            </a:r>
            <a:endParaRPr lang="zh-TW" altLang="en-US" dirty="0"/>
          </a:p>
        </p:txBody>
      </p:sp>
      <p:sp>
        <p:nvSpPr>
          <p:cNvPr id="6" name="頁尾版面配置區 5"/>
          <p:cNvSpPr>
            <a:spLocks noGrp="1"/>
          </p:cNvSpPr>
          <p:nvPr>
            <p:ph type="ftr" sz="quarter" idx="11"/>
          </p:nvPr>
        </p:nvSpPr>
        <p:spPr/>
        <p:txBody>
          <a:bodyPr/>
          <a:lstStyle/>
          <a:p>
            <a:fld id="{580FD465-1921-4586-BD75-2E745204CDAB}" type="slidenum">
              <a:rPr lang="zh-TW" altLang="en-US" smtClean="0"/>
              <a:t>8</a:t>
            </a:fld>
            <a:endParaRPr lang="zh-TW" altLang="en-US" dirty="0"/>
          </a:p>
        </p:txBody>
      </p:sp>
      <p:sp>
        <p:nvSpPr>
          <p:cNvPr id="5" name="內容版面配置區 2"/>
          <p:cNvSpPr txBox="1">
            <a:spLocks/>
          </p:cNvSpPr>
          <p:nvPr/>
        </p:nvSpPr>
        <p:spPr>
          <a:xfrm>
            <a:off x="1207310" y="1838326"/>
            <a:ext cx="9908613" cy="3492432"/>
          </a:xfrm>
          <a:prstGeom prst="rect">
            <a:avLst/>
          </a:prstGeom>
        </p:spPr>
        <p:txBody>
          <a:bodyPr/>
          <a:lstStyle>
            <a:lvl1pPr marL="173038" indent="-173038" algn="l" rtl="0" eaLnBrk="0" fontAlgn="base" hangingPunct="0">
              <a:spcBef>
                <a:spcPct val="25000"/>
              </a:spcBef>
              <a:spcAft>
                <a:spcPct val="0"/>
              </a:spcAft>
              <a:buClr>
                <a:schemeClr val="accent1"/>
              </a:buClr>
              <a:buChar char="•"/>
              <a:defRPr kumimoji="1" sz="2600">
                <a:solidFill>
                  <a:schemeClr val="tx1"/>
                </a:solidFill>
                <a:latin typeface="+mn-lt"/>
                <a:ea typeface="+mn-ea"/>
                <a:cs typeface="+mn-cs"/>
              </a:defRPr>
            </a:lvl1pPr>
            <a:lvl2pPr marL="455613" indent="-168275" algn="l" rtl="0" eaLnBrk="0" fontAlgn="base" hangingPunct="0">
              <a:spcBef>
                <a:spcPct val="20000"/>
              </a:spcBef>
              <a:spcAft>
                <a:spcPct val="0"/>
              </a:spcAft>
              <a:buSzPct val="90000"/>
              <a:buChar char="•"/>
              <a:defRPr kumimoji="1" sz="2000">
                <a:solidFill>
                  <a:schemeClr val="tx1"/>
                </a:solidFill>
                <a:latin typeface="+mn-lt"/>
                <a:ea typeface="+mn-ea"/>
              </a:defRPr>
            </a:lvl2pPr>
            <a:lvl3pPr marL="738188" indent="-168275" algn="l" rtl="0" eaLnBrk="0" fontAlgn="base" hangingPunct="0">
              <a:spcBef>
                <a:spcPct val="10000"/>
              </a:spcBef>
              <a:spcAft>
                <a:spcPct val="0"/>
              </a:spcAft>
              <a:buClr>
                <a:schemeClr val="accent1"/>
              </a:buClr>
              <a:buChar char="•"/>
              <a:defRPr kumimoji="1" sz="2400">
                <a:solidFill>
                  <a:schemeClr val="tx1"/>
                </a:solidFill>
                <a:latin typeface="+mn-lt"/>
                <a:ea typeface="+mn-ea"/>
              </a:defRPr>
            </a:lvl3pPr>
            <a:lvl4pPr marL="1028700" indent="-169863" algn="l" rtl="0" eaLnBrk="0" fontAlgn="base" hangingPunct="0">
              <a:spcBef>
                <a:spcPct val="20000"/>
              </a:spcBef>
              <a:spcAft>
                <a:spcPct val="0"/>
              </a:spcAft>
              <a:buChar char="•"/>
              <a:defRPr kumimoji="1" sz="2000">
                <a:solidFill>
                  <a:schemeClr val="tx1"/>
                </a:solidFill>
                <a:latin typeface="+mn-lt"/>
                <a:ea typeface="+mn-ea"/>
              </a:defRPr>
            </a:lvl4pPr>
            <a:lvl5pPr marL="1476375" indent="-166688" algn="l" rtl="0" eaLnBrk="0" fontAlgn="base" hangingPunct="0">
              <a:spcBef>
                <a:spcPct val="20000"/>
              </a:spcBef>
              <a:spcAft>
                <a:spcPct val="0"/>
              </a:spcAft>
              <a:buChar char="»"/>
              <a:defRPr kumimoji="1" sz="2000">
                <a:solidFill>
                  <a:schemeClr val="tx1"/>
                </a:solidFill>
                <a:latin typeface="Times" pitchFamily="18" charset="0"/>
                <a:ea typeface="+mn-ea"/>
              </a:defRPr>
            </a:lvl5pPr>
            <a:lvl6pPr marL="1933575" indent="-166688" algn="l" rtl="0" fontAlgn="base">
              <a:spcBef>
                <a:spcPct val="20000"/>
              </a:spcBef>
              <a:spcAft>
                <a:spcPct val="0"/>
              </a:spcAft>
              <a:buChar char="»"/>
              <a:defRPr kumimoji="1" sz="2000">
                <a:solidFill>
                  <a:schemeClr val="tx1"/>
                </a:solidFill>
                <a:latin typeface="Times" pitchFamily="18" charset="0"/>
                <a:ea typeface="+mn-ea"/>
              </a:defRPr>
            </a:lvl6pPr>
            <a:lvl7pPr marL="2390775" indent="-166688" algn="l" rtl="0" fontAlgn="base">
              <a:spcBef>
                <a:spcPct val="20000"/>
              </a:spcBef>
              <a:spcAft>
                <a:spcPct val="0"/>
              </a:spcAft>
              <a:buChar char="»"/>
              <a:defRPr kumimoji="1" sz="2000">
                <a:solidFill>
                  <a:schemeClr val="tx1"/>
                </a:solidFill>
                <a:latin typeface="Times" pitchFamily="18" charset="0"/>
                <a:ea typeface="+mn-ea"/>
              </a:defRPr>
            </a:lvl7pPr>
            <a:lvl8pPr marL="2847975" indent="-166688" algn="l" rtl="0" fontAlgn="base">
              <a:spcBef>
                <a:spcPct val="20000"/>
              </a:spcBef>
              <a:spcAft>
                <a:spcPct val="0"/>
              </a:spcAft>
              <a:buChar char="»"/>
              <a:defRPr kumimoji="1" sz="2000">
                <a:solidFill>
                  <a:schemeClr val="tx1"/>
                </a:solidFill>
                <a:latin typeface="Times" pitchFamily="18" charset="0"/>
                <a:ea typeface="+mn-ea"/>
              </a:defRPr>
            </a:lvl8pPr>
            <a:lvl9pPr marL="3305175" indent="-166688" algn="l" rtl="0" fontAlgn="base">
              <a:spcBef>
                <a:spcPct val="20000"/>
              </a:spcBef>
              <a:spcAft>
                <a:spcPct val="0"/>
              </a:spcAft>
              <a:buChar char="»"/>
              <a:defRPr kumimoji="1" sz="2000">
                <a:solidFill>
                  <a:schemeClr val="tx1"/>
                </a:solidFill>
                <a:latin typeface="Times" pitchFamily="18" charset="0"/>
                <a:ea typeface="+mn-ea"/>
              </a:defRPr>
            </a:lvl9pPr>
          </a:lstStyle>
          <a:p>
            <a:pPr>
              <a:lnSpc>
                <a:spcPct val="100000"/>
              </a:lnSpc>
              <a:defRPr/>
            </a:pPr>
            <a:r>
              <a:rPr lang="en-US" altLang="zh-TW" sz="2400" kern="0" dirty="0" smtClean="0">
                <a:latin typeface="微軟正黑體" panose="020B0604030504040204" pitchFamily="34" charset="-120"/>
                <a:ea typeface="微軟正黑體" panose="020B0604030504040204" pitchFamily="34" charset="-120"/>
                <a:cs typeface="Tahoma" pitchFamily="34" charset="0"/>
              </a:rPr>
              <a:t>26</a:t>
            </a:r>
            <a:r>
              <a:rPr lang="en-US" altLang="zh-TW" sz="2400" b="0" kern="0" dirty="0" smtClean="0">
                <a:latin typeface="微軟正黑體" panose="020B0604030504040204" pitchFamily="34" charset="-120"/>
                <a:ea typeface="微軟正黑體" panose="020B0604030504040204" pitchFamily="34" charset="-120"/>
                <a:cs typeface="Tahoma" pitchFamily="34" charset="0"/>
              </a:rPr>
              <a:t>-year experience and record in delivering NAND flash controller turn-key solution from SLC, MLC, TLC to 3D NAND TLC, QLC.</a:t>
            </a:r>
          </a:p>
          <a:p>
            <a:pPr>
              <a:lnSpc>
                <a:spcPct val="100000"/>
              </a:lnSpc>
              <a:defRPr/>
            </a:pPr>
            <a:r>
              <a:rPr lang="en-US" altLang="zh-TW" sz="2400" b="0" kern="0" dirty="0" smtClean="0">
                <a:latin typeface="微軟正黑體" panose="020B0604030504040204" pitchFamily="34" charset="-120"/>
                <a:ea typeface="微軟正黑體" panose="020B0604030504040204" pitchFamily="34" charset="-120"/>
                <a:cs typeface="Tahoma" pitchFamily="34" charset="0"/>
              </a:rPr>
              <a:t>NAND flash knowhow in-depth.</a:t>
            </a:r>
            <a:r>
              <a:rPr lang="zh-TW" altLang="en-US" sz="2400" b="0" kern="0" dirty="0" smtClean="0">
                <a:latin typeface="微軟正黑體" panose="020B0604030504040204" pitchFamily="34" charset="-120"/>
                <a:ea typeface="微軟正黑體" panose="020B0604030504040204" pitchFamily="34" charset="-120"/>
                <a:cs typeface="Tahoma" pitchFamily="34" charset="0"/>
              </a:rPr>
              <a:t> </a:t>
            </a:r>
            <a:r>
              <a:rPr lang="en-US" altLang="zh-TW" sz="2400" b="0" kern="0" dirty="0" smtClean="0">
                <a:latin typeface="微軟正黑體" panose="020B0604030504040204" pitchFamily="34" charset="-120"/>
                <a:ea typeface="微軟正黑體" panose="020B0604030504040204" pitchFamily="34" charset="-120"/>
                <a:cs typeface="Tahoma" pitchFamily="34" charset="0"/>
              </a:rPr>
              <a:t>The only one NAND controller maker who had developed NAND interface SONOS cell flash memory.</a:t>
            </a:r>
          </a:p>
          <a:p>
            <a:pPr>
              <a:lnSpc>
                <a:spcPct val="100000"/>
              </a:lnSpc>
              <a:defRPr/>
            </a:pPr>
            <a:r>
              <a:rPr lang="en-US" altLang="zh-TW" sz="2400" b="0" kern="0" dirty="0" smtClean="0">
                <a:latin typeface="微軟正黑體" panose="020B0604030504040204" pitchFamily="34" charset="-120"/>
                <a:ea typeface="微軟正黑體" panose="020B0604030504040204" pitchFamily="34" charset="-120"/>
                <a:cs typeface="Tahoma" pitchFamily="34" charset="0"/>
              </a:rPr>
              <a:t>Broad expertise from device to system solution.</a:t>
            </a:r>
          </a:p>
        </p:txBody>
      </p:sp>
    </p:spTree>
    <p:extLst>
      <p:ext uri="{BB962C8B-B14F-4D97-AF65-F5344CB8AC3E}">
        <p14:creationId xmlns:p14="http://schemas.microsoft.com/office/powerpoint/2010/main" val="4222595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solidFill>
                  <a:schemeClr val="tx1"/>
                </a:solidFill>
                <a:cs typeface="Tahoma" panose="020B0604030504040204" pitchFamily="34" charset="0"/>
              </a:rPr>
              <a:t>USB</a:t>
            </a:r>
            <a:r>
              <a:rPr kumimoji="1" lang="zh-TW" altLang="en-US" dirty="0">
                <a:solidFill>
                  <a:schemeClr val="tx1"/>
                </a:solidFill>
                <a:cs typeface="Tahoma" panose="020B0604030504040204" pitchFamily="34" charset="0"/>
              </a:rPr>
              <a:t> </a:t>
            </a:r>
            <a:r>
              <a:rPr kumimoji="1" lang="en-US" altLang="zh-TW" dirty="0" smtClean="0">
                <a:solidFill>
                  <a:schemeClr val="tx1"/>
                </a:solidFill>
                <a:cs typeface="Tahoma" panose="020B0604030504040204" pitchFamily="34" charset="0"/>
              </a:rPr>
              <a:t>AUDIO IC</a:t>
            </a:r>
            <a:r>
              <a:rPr kumimoji="1" lang="en-US" altLang="zh-TW" sz="4400" dirty="0" smtClean="0">
                <a:solidFill>
                  <a:schemeClr val="tx1"/>
                </a:solidFill>
                <a:cs typeface="Tahoma" panose="020B0604030504040204" pitchFamily="34" charset="0"/>
              </a:rPr>
              <a:t> </a:t>
            </a:r>
            <a:endParaRPr lang="zh-TW" altLang="en-US" dirty="0">
              <a:solidFill>
                <a:schemeClr val="tx1"/>
              </a:solidFill>
              <a:cs typeface="Tahoma" panose="020B0604030504040204" pitchFamily="34" charset="0"/>
            </a:endParaRPr>
          </a:p>
        </p:txBody>
      </p:sp>
      <p:sp>
        <p:nvSpPr>
          <p:cNvPr id="6" name="頁尾版面配置區 5"/>
          <p:cNvSpPr>
            <a:spLocks noGrp="1"/>
          </p:cNvSpPr>
          <p:nvPr>
            <p:ph type="ftr" sz="quarter" idx="11"/>
          </p:nvPr>
        </p:nvSpPr>
        <p:spPr/>
        <p:txBody>
          <a:bodyPr/>
          <a:lstStyle/>
          <a:p>
            <a:fld id="{580FD465-1921-4586-BD75-2E745204CDAB}" type="slidenum">
              <a:rPr lang="zh-TW" altLang="en-US" smtClean="0"/>
              <a:t>9</a:t>
            </a:fld>
            <a:endParaRPr lang="zh-TW" altLang="en-US" dirty="0"/>
          </a:p>
        </p:txBody>
      </p:sp>
      <p:pic>
        <p:nvPicPr>
          <p:cNvPr id="5"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979" y="1831068"/>
            <a:ext cx="255428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104" y="3802743"/>
            <a:ext cx="193516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7917" y="2751818"/>
            <a:ext cx="14303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3267" y="1831068"/>
            <a:ext cx="16287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5179" y="4788581"/>
            <a:ext cx="1470025"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9454" y="4196443"/>
            <a:ext cx="17430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5342" y="3469368"/>
            <a:ext cx="11779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9617" y="3423331"/>
            <a:ext cx="132873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6629" y="3882118"/>
            <a:ext cx="16494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4242" y="1758043"/>
            <a:ext cx="15367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34917" y="1424668"/>
            <a:ext cx="1555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13942" y="2078718"/>
            <a:ext cx="1165225"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00742" y="5031468"/>
            <a:ext cx="10223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ChangeArrowheads="1"/>
          </p:cNvSpPr>
          <p:nvPr/>
        </p:nvSpPr>
        <p:spPr bwMode="auto">
          <a:xfrm>
            <a:off x="2275114" y="1347788"/>
            <a:ext cx="62150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3038" indent="-173038" algn="l">
              <a:spcBef>
                <a:spcPct val="25000"/>
              </a:spcBef>
              <a:buClr>
                <a:schemeClr val="accent1"/>
              </a:buClr>
              <a:buChar char="•"/>
              <a:defRPr kumimoji="1" sz="2600">
                <a:solidFill>
                  <a:schemeClr val="tx1"/>
                </a:solidFill>
                <a:latin typeface="Times New Roman" pitchFamily="18" charset="0"/>
                <a:ea typeface="新細明體" pitchFamily="18" charset="-120"/>
              </a:defRPr>
            </a:lvl1pPr>
            <a:lvl2pPr marL="455613" indent="-168275" algn="l">
              <a:spcBef>
                <a:spcPct val="20000"/>
              </a:spcBef>
              <a:buSzPct val="90000"/>
              <a:buChar char="•"/>
              <a:defRPr kumimoji="1" sz="2000">
                <a:solidFill>
                  <a:schemeClr val="tx1"/>
                </a:solidFill>
                <a:latin typeface="Times New Roman" pitchFamily="18" charset="0"/>
                <a:ea typeface="新細明體" pitchFamily="18" charset="-120"/>
              </a:defRPr>
            </a:lvl2pPr>
            <a:lvl3pPr marL="738188" indent="-168275" algn="l">
              <a:spcBef>
                <a:spcPct val="10000"/>
              </a:spcBef>
              <a:buClr>
                <a:schemeClr val="accent1"/>
              </a:buClr>
              <a:buChar char="•"/>
              <a:defRPr kumimoji="1" sz="2400">
                <a:solidFill>
                  <a:schemeClr val="tx1"/>
                </a:solidFill>
                <a:latin typeface="Times New Roman" pitchFamily="18" charset="0"/>
                <a:ea typeface="新細明體" pitchFamily="18" charset="-120"/>
              </a:defRPr>
            </a:lvl3pPr>
            <a:lvl4pPr marL="1028700" indent="-169863" algn="l">
              <a:spcBef>
                <a:spcPct val="20000"/>
              </a:spcBef>
              <a:buChar char="•"/>
              <a:defRPr kumimoji="1" sz="2000">
                <a:solidFill>
                  <a:schemeClr val="tx1"/>
                </a:solidFill>
                <a:latin typeface="Times New Roman" pitchFamily="18" charset="0"/>
                <a:ea typeface="新細明體" pitchFamily="18" charset="-120"/>
              </a:defRPr>
            </a:lvl4pPr>
            <a:lvl5pPr marL="1476375" indent="-166688" algn="l">
              <a:spcBef>
                <a:spcPct val="20000"/>
              </a:spcBef>
              <a:buChar char="»"/>
              <a:defRPr kumimoji="1" sz="2000">
                <a:solidFill>
                  <a:schemeClr val="tx1"/>
                </a:solidFill>
                <a:latin typeface="Times" pitchFamily="18" charset="0"/>
                <a:ea typeface="新細明體" pitchFamily="18" charset="-120"/>
              </a:defRPr>
            </a:lvl5pPr>
            <a:lvl6pPr marL="1933575" indent="-166688" eaLnBrk="0" fontAlgn="base" hangingPunct="0">
              <a:spcBef>
                <a:spcPct val="20000"/>
              </a:spcBef>
              <a:spcAft>
                <a:spcPct val="0"/>
              </a:spcAft>
              <a:buChar char="»"/>
              <a:defRPr kumimoji="1" sz="2000">
                <a:solidFill>
                  <a:schemeClr val="tx1"/>
                </a:solidFill>
                <a:latin typeface="Times" pitchFamily="18" charset="0"/>
                <a:ea typeface="新細明體" pitchFamily="18" charset="-120"/>
              </a:defRPr>
            </a:lvl6pPr>
            <a:lvl7pPr marL="2390775" indent="-166688" eaLnBrk="0" fontAlgn="base" hangingPunct="0">
              <a:spcBef>
                <a:spcPct val="20000"/>
              </a:spcBef>
              <a:spcAft>
                <a:spcPct val="0"/>
              </a:spcAft>
              <a:buChar char="»"/>
              <a:defRPr kumimoji="1" sz="2000">
                <a:solidFill>
                  <a:schemeClr val="tx1"/>
                </a:solidFill>
                <a:latin typeface="Times" pitchFamily="18" charset="0"/>
                <a:ea typeface="新細明體" pitchFamily="18" charset="-120"/>
              </a:defRPr>
            </a:lvl7pPr>
            <a:lvl8pPr marL="2847975" indent="-166688" eaLnBrk="0" fontAlgn="base" hangingPunct="0">
              <a:spcBef>
                <a:spcPct val="20000"/>
              </a:spcBef>
              <a:spcAft>
                <a:spcPct val="0"/>
              </a:spcAft>
              <a:buChar char="»"/>
              <a:defRPr kumimoji="1" sz="2000">
                <a:solidFill>
                  <a:schemeClr val="tx1"/>
                </a:solidFill>
                <a:latin typeface="Times" pitchFamily="18" charset="0"/>
                <a:ea typeface="新細明體" pitchFamily="18" charset="-120"/>
              </a:defRPr>
            </a:lvl8pPr>
            <a:lvl9pPr marL="3305175" indent="-166688" eaLnBrk="0" fontAlgn="base" hangingPunct="0">
              <a:spcBef>
                <a:spcPct val="20000"/>
              </a:spcBef>
              <a:spcAft>
                <a:spcPct val="0"/>
              </a:spcAft>
              <a:buChar char="»"/>
              <a:defRPr kumimoji="1" sz="2000">
                <a:solidFill>
                  <a:schemeClr val="tx1"/>
                </a:solidFill>
                <a:latin typeface="Times" pitchFamily="18" charset="0"/>
                <a:ea typeface="新細明體" pitchFamily="18" charset="-120"/>
              </a:defRPr>
            </a:lvl9pPr>
          </a:lstStyle>
          <a:p>
            <a:pPr>
              <a:buFontTx/>
              <a:buNone/>
              <a:defRPr/>
            </a:pPr>
            <a:r>
              <a:rPr lang="en-US" altLang="zh-TW" sz="2400" b="1" dirty="0" smtClean="0">
                <a:latin typeface="微軟正黑體" panose="020B0604030504040204" pitchFamily="34" charset="-120"/>
                <a:ea typeface="微軟正黑體" panose="020B0604030504040204" pitchFamily="34" charset="-120"/>
                <a:cs typeface="Tahoma" panose="020B0604030504040204" pitchFamily="34" charset="0"/>
              </a:rPr>
              <a:t>Product Type with USB AUDIO IC</a:t>
            </a:r>
          </a:p>
        </p:txBody>
      </p:sp>
    </p:spTree>
    <p:extLst>
      <p:ext uri="{BB962C8B-B14F-4D97-AF65-F5344CB8AC3E}">
        <p14:creationId xmlns:p14="http://schemas.microsoft.com/office/powerpoint/2010/main" val="2058300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TotalTime>
  <Words>1297</Words>
  <Application>Microsoft Office PowerPoint</Application>
  <PresentationFormat>自訂</PresentationFormat>
  <Paragraphs>426</Paragraphs>
  <Slides>25</Slides>
  <Notes>5</Notes>
  <HiddenSlides>0</HiddenSlides>
  <MMClips>0</MMClips>
  <ScaleCrop>false</ScaleCrop>
  <HeadingPairs>
    <vt:vector size="6" baseType="variant">
      <vt:variant>
        <vt:lpstr>佈景主題</vt:lpstr>
      </vt:variant>
      <vt:variant>
        <vt:i4>2</vt:i4>
      </vt:variant>
      <vt:variant>
        <vt:lpstr>內嵌 OLE 伺服程式</vt:lpstr>
      </vt:variant>
      <vt:variant>
        <vt:i4>1</vt:i4>
      </vt:variant>
      <vt:variant>
        <vt:lpstr>投影片標題</vt:lpstr>
      </vt:variant>
      <vt:variant>
        <vt:i4>25</vt:i4>
      </vt:variant>
    </vt:vector>
  </HeadingPairs>
  <TitlesOfParts>
    <vt:vector size="28" baseType="lpstr">
      <vt:lpstr>Office 佈景主題</vt:lpstr>
      <vt:lpstr>自訂設計</vt:lpstr>
      <vt:lpstr>Microsoft Excel 圖表</vt:lpstr>
      <vt:lpstr>2024 Investor Conference </vt:lpstr>
      <vt:lpstr>Agenda</vt:lpstr>
      <vt:lpstr>Safe Harbor Statement </vt:lpstr>
      <vt:lpstr>Agenda</vt:lpstr>
      <vt:lpstr>公司介紹</vt:lpstr>
      <vt:lpstr>3S Product Lines</vt:lpstr>
      <vt:lpstr>NAND Flash Application Expert</vt:lpstr>
      <vt:lpstr>3S Advantages for NAND Flash Controller</vt:lpstr>
      <vt:lpstr>USB AUDIO IC </vt:lpstr>
      <vt:lpstr>3S Advantages for USB Audio Controller</vt:lpstr>
      <vt:lpstr>MEMS Mic Product Features</vt:lpstr>
      <vt:lpstr>All Series MEMS Microphone Provider – 3S</vt:lpstr>
      <vt:lpstr>3S MEMS Mic High Consistency</vt:lpstr>
      <vt:lpstr>All Series MEMS Microphone Provider – 3S</vt:lpstr>
      <vt:lpstr>MEMS-High Spec Product Progress</vt:lpstr>
      <vt:lpstr>3S Patent Introduction</vt:lpstr>
      <vt:lpstr>3S Field of Product Application</vt:lpstr>
      <vt:lpstr>PowerPoint 簡報</vt:lpstr>
      <vt:lpstr>Agenda</vt:lpstr>
      <vt:lpstr>Consolidated Balance Sheet </vt:lpstr>
      <vt:lpstr>Consolidated Statements of Comprehensive Income</vt:lpstr>
      <vt:lpstr>Revenue by Product</vt:lpstr>
      <vt:lpstr>Future Prospect</vt:lpstr>
      <vt:lpstr>Agenda</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3s_Tifo_Yang 楊淳芳</dc:creator>
  <cp:lastModifiedBy>3s_joepye_tseng 曾婉湞</cp:lastModifiedBy>
  <cp:revision>96</cp:revision>
  <dcterms:created xsi:type="dcterms:W3CDTF">2021-03-05T08:31:32Z</dcterms:created>
  <dcterms:modified xsi:type="dcterms:W3CDTF">2024-12-17T05:25:03Z</dcterms:modified>
</cp:coreProperties>
</file>