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28"/>
  </p:notesMasterIdLst>
  <p:handoutMasterIdLst>
    <p:handoutMasterId r:id="rId29"/>
  </p:handoutMasterIdLst>
  <p:sldIdLst>
    <p:sldId id="281" r:id="rId3"/>
    <p:sldId id="280" r:id="rId4"/>
    <p:sldId id="283" r:id="rId5"/>
    <p:sldId id="285" r:id="rId6"/>
    <p:sldId id="290" r:id="rId7"/>
    <p:sldId id="337" r:id="rId8"/>
    <p:sldId id="355" r:id="rId9"/>
    <p:sldId id="297" r:id="rId10"/>
    <p:sldId id="387" r:id="rId11"/>
    <p:sldId id="388" r:id="rId12"/>
    <p:sldId id="295" r:id="rId13"/>
    <p:sldId id="328" r:id="rId14"/>
    <p:sldId id="374" r:id="rId15"/>
    <p:sldId id="379" r:id="rId16"/>
    <p:sldId id="381" r:id="rId17"/>
    <p:sldId id="383" r:id="rId18"/>
    <p:sldId id="385" r:id="rId19"/>
    <p:sldId id="298" r:id="rId20"/>
    <p:sldId id="306" r:id="rId21"/>
    <p:sldId id="309" r:id="rId22"/>
    <p:sldId id="313" r:id="rId23"/>
    <p:sldId id="307" r:id="rId24"/>
    <p:sldId id="360" r:id="rId25"/>
    <p:sldId id="375" r:id="rId26"/>
    <p:sldId id="264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FF"/>
    <a:srgbClr val="D42424"/>
    <a:srgbClr val="E94A47"/>
    <a:srgbClr val="EFEFEF"/>
    <a:srgbClr val="6E6D6D"/>
    <a:srgbClr val="E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58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03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248057568963"/>
          <c:y val="5.3554597259610627E-2"/>
          <c:w val="0.87410150522993502"/>
          <c:h val="0.79561221265421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工作表1!$B$3</c:f>
              <c:strCache>
                <c:ptCount val="1"/>
                <c:pt idx="0">
                  <c:v>Flash 控制IC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/>
                      <a:t>45%</a:t>
                    </a:r>
                    <a:r>
                      <a:rPr lang="en-US" alt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54D-4756-9523-36F316B4A1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TW"/>
                      <a:t>66%</a:t>
                    </a:r>
                    <a:r>
                      <a:rPr lang="en-US" alt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54D-4756-9523-36F316B4A15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/>
                      <a:t> </a:t>
                    </a:r>
                    <a:r>
                      <a:rPr lang="en-US" altLang="zh-TW"/>
                      <a:t>36</a:t>
                    </a:r>
                    <a:r>
                      <a:rPr lang="en-US" alt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54D-4756-9523-36F316B4A158}"/>
                </c:ext>
              </c:extLst>
            </c:dLbl>
            <c:dLbl>
              <c:idx val="3"/>
              <c:layout>
                <c:manualLayout>
                  <c:x val="0"/>
                  <c:y val="2.8159089543465772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/>
                      <a:t> </a:t>
                    </a:r>
                    <a:r>
                      <a:rPr lang="en-US" altLang="zh-TW"/>
                      <a:t>19</a:t>
                    </a:r>
                    <a:r>
                      <a:rPr lang="en-US" alt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54D-4756-9523-36F316B4A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工作表1!$C$2:$F$2</c:f>
              <c:strCache>
                <c:ptCount val="4"/>
                <c:pt idx="0">
                  <c:v>111年</c:v>
                </c:pt>
                <c:pt idx="1">
                  <c:v>112年</c:v>
                </c:pt>
                <c:pt idx="2">
                  <c:v>113年</c:v>
                </c:pt>
                <c:pt idx="3">
                  <c:v>114Q3</c:v>
                </c:pt>
              </c:strCache>
            </c:strRef>
          </c:cat>
          <c:val>
            <c:numRef>
              <c:f>工作表1!$C$3:$F$3</c:f>
              <c:numCache>
                <c:formatCode>_-* #,##0_-;\-* #,##0_-;_-* "-"??_-;_-@_-</c:formatCode>
                <c:ptCount val="4"/>
                <c:pt idx="0">
                  <c:v>267357</c:v>
                </c:pt>
                <c:pt idx="1">
                  <c:v>100251</c:v>
                </c:pt>
                <c:pt idx="2">
                  <c:v>48496</c:v>
                </c:pt>
                <c:pt idx="3">
                  <c:v>30751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4D-4756-9523-36F316B4A158}"/>
            </c:ext>
          </c:extLst>
        </c:ser>
        <c:ser>
          <c:idx val="1"/>
          <c:order val="1"/>
          <c:tx>
            <c:strRef>
              <c:f>工作表1!$B$4</c:f>
              <c:strCache>
                <c:ptCount val="1"/>
                <c:pt idx="0">
                  <c:v>音訊IC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556291390728477E-3"/>
                  <c:y val="-2.8159089543465772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/>
                      <a:t> </a:t>
                    </a:r>
                    <a:r>
                      <a:rPr lang="en-US" altLang="zh-TW"/>
                      <a:t>49%</a:t>
                    </a:r>
                    <a:r>
                      <a:rPr lang="en-US" alt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54D-4756-9523-36F316B4A1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/>
                      <a:t> </a:t>
                    </a:r>
                    <a:r>
                      <a:rPr lang="en-US" altLang="zh-TW"/>
                      <a:t>30%</a:t>
                    </a:r>
                    <a:r>
                      <a:rPr lang="en-US" alt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54D-4756-9523-36F316B4A15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/>
                      <a:t> </a:t>
                    </a:r>
                    <a:r>
                      <a:rPr lang="en-US" altLang="zh-TW"/>
                      <a:t>5</a:t>
                    </a:r>
                    <a:r>
                      <a:rPr lang="en-US" alt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54D-4756-9523-36F316B4A15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/>
                      <a:t> </a:t>
                    </a:r>
                    <a:r>
                      <a:rPr lang="en-US" altLang="zh-TW"/>
                      <a:t>81</a:t>
                    </a:r>
                    <a:r>
                      <a:rPr lang="en-US" altLang="en-US"/>
                      <a:t>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54D-4756-9523-36F316B4A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工作表1!$C$2:$F$2</c:f>
              <c:strCache>
                <c:ptCount val="4"/>
                <c:pt idx="0">
                  <c:v>111年</c:v>
                </c:pt>
                <c:pt idx="1">
                  <c:v>112年</c:v>
                </c:pt>
                <c:pt idx="2">
                  <c:v>113年</c:v>
                </c:pt>
                <c:pt idx="3">
                  <c:v>114Q3</c:v>
                </c:pt>
              </c:strCache>
            </c:strRef>
          </c:cat>
          <c:val>
            <c:numRef>
              <c:f>工作表1!$C$4:$F$4</c:f>
              <c:numCache>
                <c:formatCode>_-* #,##0_-;\-* #,##0_-;_-* "-"??_-;_-@_-</c:formatCode>
                <c:ptCount val="4"/>
                <c:pt idx="0">
                  <c:v>119622</c:v>
                </c:pt>
                <c:pt idx="1">
                  <c:v>137850</c:v>
                </c:pt>
                <c:pt idx="2">
                  <c:v>188832</c:v>
                </c:pt>
                <c:pt idx="3">
                  <c:v>142829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54D-4756-9523-36F316B4A158}"/>
            </c:ext>
          </c:extLst>
        </c:ser>
        <c:ser>
          <c:idx val="2"/>
          <c:order val="2"/>
          <c:tx>
            <c:strRef>
              <c:f>工作表1!$B$5</c:f>
              <c:strCache>
                <c:ptCount val="1"/>
                <c:pt idx="0">
                  <c:v>技術服務收入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/>
                      <a:t> </a:t>
                    </a:r>
                    <a:r>
                      <a:rPr lang="en-US" altLang="zh-TW"/>
                      <a:t>6%</a:t>
                    </a:r>
                    <a:r>
                      <a:rPr lang="en-US" alt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54D-4756-9523-36F316B4A1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/>
                      <a:t> </a:t>
                    </a:r>
                    <a:r>
                      <a:rPr lang="en-US" altLang="zh-TW"/>
                      <a:t>4%</a:t>
                    </a:r>
                    <a:r>
                      <a:rPr lang="en-US" alt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E54D-4756-9523-36F316B4A15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/>
                      <a:t> </a:t>
                    </a:r>
                    <a:r>
                      <a:rPr lang="en-US" altLang="zh-TW"/>
                      <a:t>1</a:t>
                    </a:r>
                    <a:r>
                      <a:rPr lang="en-US" altLang="en-US"/>
                      <a:t>4%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E54D-4756-9523-36F316B4A15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4D-4756-9523-36F316B4A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工作表1!$C$2:$F$2</c:f>
              <c:strCache>
                <c:ptCount val="4"/>
                <c:pt idx="0">
                  <c:v>111年</c:v>
                </c:pt>
                <c:pt idx="1">
                  <c:v>112年</c:v>
                </c:pt>
                <c:pt idx="2">
                  <c:v>113年</c:v>
                </c:pt>
                <c:pt idx="3">
                  <c:v>114Q3</c:v>
                </c:pt>
              </c:strCache>
            </c:strRef>
          </c:cat>
          <c:val>
            <c:numRef>
              <c:f>工作表1!$C$5:$F$5</c:f>
              <c:numCache>
                <c:formatCode>_-* #,##0_-;\-* #,##0_-;_-* "-"??_-;_-@_-</c:formatCode>
                <c:ptCount val="4"/>
                <c:pt idx="0">
                  <c:v>15626</c:v>
                </c:pt>
                <c:pt idx="1">
                  <c:v>37540</c:v>
                </c:pt>
                <c:pt idx="2">
                  <c:v>1782</c:v>
                </c:pt>
                <c:pt idx="3">
                  <c:v>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54D-4756-9523-36F316B4A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100"/>
        <c:axId val="88389632"/>
        <c:axId val="67937984"/>
      </c:barChart>
      <c:catAx>
        <c:axId val="8838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67937984"/>
        <c:crosses val="autoZero"/>
        <c:auto val="1"/>
        <c:lblAlgn val="ctr"/>
        <c:lblOffset val="100"/>
        <c:noMultiLvlLbl val="0"/>
      </c:catAx>
      <c:valAx>
        <c:axId val="679379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-* #,##0_-;\-* #,##0_-;_-* &quot;-&quot;??_-;_-@_-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883896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2D91C-676B-449D-960B-164157D5FF21}" type="doc">
      <dgm:prSet loTypeId="urn:microsoft.com/office/officeart/2005/8/layout/cycle8" loCatId="cycle" qsTypeId="urn:microsoft.com/office/officeart/2005/8/quickstyle/3d1" qsCatId="3D" csTypeId="urn:microsoft.com/office/officeart/2005/8/colors/colorful4" csCatId="colorful" phldr="1"/>
      <dgm:spPr/>
    </dgm:pt>
    <dgm:pt modelId="{BAA7A5CC-FD8C-4EC9-BC96-F6291DC3ED65}">
      <dgm:prSet phldrT="[文字]"/>
      <dgm:spPr/>
      <dgm:t>
        <a:bodyPr/>
        <a:lstStyle/>
        <a:p>
          <a:r>
            <a:rPr lang="en-US" altLang="zh-TW" dirty="0"/>
            <a:t>Package</a:t>
          </a:r>
        </a:p>
        <a:p>
          <a:endParaRPr lang="zh-TW" altLang="en-US" dirty="0"/>
        </a:p>
      </dgm:t>
    </dgm:pt>
    <dgm:pt modelId="{C4E2E0BC-6BA3-4986-ABB0-31E507156F60}" type="parTrans" cxnId="{CA288FF7-F9C9-47F2-84BF-23B82C5A001D}">
      <dgm:prSet/>
      <dgm:spPr/>
      <dgm:t>
        <a:bodyPr/>
        <a:lstStyle/>
        <a:p>
          <a:endParaRPr lang="zh-TW" altLang="en-US"/>
        </a:p>
      </dgm:t>
    </dgm:pt>
    <dgm:pt modelId="{018BD5ED-362B-4BA3-B1DD-5C6AB960262C}" type="sibTrans" cxnId="{CA288FF7-F9C9-47F2-84BF-23B82C5A001D}">
      <dgm:prSet/>
      <dgm:spPr/>
      <dgm:t>
        <a:bodyPr/>
        <a:lstStyle/>
        <a:p>
          <a:endParaRPr lang="zh-TW" altLang="en-US"/>
        </a:p>
      </dgm:t>
    </dgm:pt>
    <dgm:pt modelId="{E072C4B1-B77D-48D1-94C3-159A1583FFA2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3100" dirty="0"/>
            <a:t>Other</a:t>
          </a:r>
        </a:p>
        <a:p>
          <a:pPr>
            <a:spcAft>
              <a:spcPts val="0"/>
            </a:spcAft>
          </a:pPr>
          <a:r>
            <a:rPr lang="en-US" altLang="zh-TW" sz="1800" dirty="0"/>
            <a:t>(ex. Test, Trimming…)</a:t>
          </a:r>
          <a:endParaRPr lang="zh-TW" altLang="en-US" sz="1800" dirty="0"/>
        </a:p>
      </dgm:t>
    </dgm:pt>
    <dgm:pt modelId="{E4E480B9-718D-4ED7-9213-0E12DEDBC47D}" type="parTrans" cxnId="{05D59862-A963-40AC-BC4B-DCF39C14ACC3}">
      <dgm:prSet/>
      <dgm:spPr/>
      <dgm:t>
        <a:bodyPr/>
        <a:lstStyle/>
        <a:p>
          <a:endParaRPr lang="zh-TW" altLang="en-US"/>
        </a:p>
      </dgm:t>
    </dgm:pt>
    <dgm:pt modelId="{A82BDC76-BA8D-4E25-BA06-82237BA400EA}" type="sibTrans" cxnId="{05D59862-A963-40AC-BC4B-DCF39C14ACC3}">
      <dgm:prSet/>
      <dgm:spPr/>
      <dgm:t>
        <a:bodyPr/>
        <a:lstStyle/>
        <a:p>
          <a:endParaRPr lang="zh-TW" altLang="en-US"/>
        </a:p>
      </dgm:t>
    </dgm:pt>
    <dgm:pt modelId="{518CB0A1-DE7B-4325-8A09-21914E61A50E}">
      <dgm:prSet phldrT="[文字]"/>
      <dgm:spPr/>
      <dgm:t>
        <a:bodyPr/>
        <a:lstStyle/>
        <a:p>
          <a:r>
            <a:rPr lang="en-US" altLang="zh-TW" dirty="0"/>
            <a:t>Wafer</a:t>
          </a:r>
        </a:p>
        <a:p>
          <a:endParaRPr lang="zh-TW" altLang="en-US" dirty="0"/>
        </a:p>
      </dgm:t>
    </dgm:pt>
    <dgm:pt modelId="{442FBC3C-4BEF-4616-9C62-26CBA35D1076}" type="parTrans" cxnId="{7B71A81E-2F68-4769-9CE7-88738A7D443D}">
      <dgm:prSet/>
      <dgm:spPr/>
      <dgm:t>
        <a:bodyPr/>
        <a:lstStyle/>
        <a:p>
          <a:endParaRPr lang="zh-TW" altLang="en-US"/>
        </a:p>
      </dgm:t>
    </dgm:pt>
    <dgm:pt modelId="{BE086B21-3B9D-4ABD-9030-CD7C12DA0B23}" type="sibTrans" cxnId="{7B71A81E-2F68-4769-9CE7-88738A7D443D}">
      <dgm:prSet/>
      <dgm:spPr/>
      <dgm:t>
        <a:bodyPr/>
        <a:lstStyle/>
        <a:p>
          <a:endParaRPr lang="zh-TW" altLang="en-US"/>
        </a:p>
      </dgm:t>
    </dgm:pt>
    <dgm:pt modelId="{1B3B65EA-DA5A-4A09-8029-C71941766386}" type="pres">
      <dgm:prSet presAssocID="{3E52D91C-676B-449D-960B-164157D5FF21}" presName="compositeShape" presStyleCnt="0">
        <dgm:presLayoutVars>
          <dgm:chMax val="7"/>
          <dgm:dir/>
          <dgm:resizeHandles val="exact"/>
        </dgm:presLayoutVars>
      </dgm:prSet>
      <dgm:spPr/>
    </dgm:pt>
    <dgm:pt modelId="{2B6FB0C0-DE13-4A3D-A696-9B1439645A52}" type="pres">
      <dgm:prSet presAssocID="{3E52D91C-676B-449D-960B-164157D5FF21}" presName="wedge1" presStyleLbl="node1" presStyleIdx="0" presStyleCnt="3"/>
      <dgm:spPr/>
    </dgm:pt>
    <dgm:pt modelId="{119DCE07-B262-4A81-AA61-19D5B96183AD}" type="pres">
      <dgm:prSet presAssocID="{3E52D91C-676B-449D-960B-164157D5FF21}" presName="dummy1a" presStyleCnt="0"/>
      <dgm:spPr/>
    </dgm:pt>
    <dgm:pt modelId="{5699FA35-7F7F-4816-AA6C-B8CDAEFE8C29}" type="pres">
      <dgm:prSet presAssocID="{3E52D91C-676B-449D-960B-164157D5FF21}" presName="dummy1b" presStyleCnt="0"/>
      <dgm:spPr/>
    </dgm:pt>
    <dgm:pt modelId="{A89FA5C1-E046-47E9-93DD-15B5DAFC9EE7}" type="pres">
      <dgm:prSet presAssocID="{3E52D91C-676B-449D-960B-164157D5FF2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7749D2E-23FC-452C-98CD-61DDF6ABFFD1}" type="pres">
      <dgm:prSet presAssocID="{3E52D91C-676B-449D-960B-164157D5FF21}" presName="wedge2" presStyleLbl="node1" presStyleIdx="1" presStyleCnt="3"/>
      <dgm:spPr/>
    </dgm:pt>
    <dgm:pt modelId="{DF353FAC-1588-49A4-9498-B873D8231C6B}" type="pres">
      <dgm:prSet presAssocID="{3E52D91C-676B-449D-960B-164157D5FF21}" presName="dummy2a" presStyleCnt="0"/>
      <dgm:spPr/>
    </dgm:pt>
    <dgm:pt modelId="{9ED39D50-1603-4216-BDA0-F41C27362A74}" type="pres">
      <dgm:prSet presAssocID="{3E52D91C-676B-449D-960B-164157D5FF21}" presName="dummy2b" presStyleCnt="0"/>
      <dgm:spPr/>
    </dgm:pt>
    <dgm:pt modelId="{7916BDBF-FFC9-432F-B404-51281C0B5388}" type="pres">
      <dgm:prSet presAssocID="{3E52D91C-676B-449D-960B-164157D5FF2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3422625-06F4-4368-861D-1C9A27FC056F}" type="pres">
      <dgm:prSet presAssocID="{3E52D91C-676B-449D-960B-164157D5FF21}" presName="wedge3" presStyleLbl="node1" presStyleIdx="2" presStyleCnt="3"/>
      <dgm:spPr/>
    </dgm:pt>
    <dgm:pt modelId="{2ABCB9A1-A6A3-4186-ACCB-0A69959D6876}" type="pres">
      <dgm:prSet presAssocID="{3E52D91C-676B-449D-960B-164157D5FF21}" presName="dummy3a" presStyleCnt="0"/>
      <dgm:spPr/>
    </dgm:pt>
    <dgm:pt modelId="{342C61FA-12A5-4CAA-99B3-096F12C5F1D7}" type="pres">
      <dgm:prSet presAssocID="{3E52D91C-676B-449D-960B-164157D5FF21}" presName="dummy3b" presStyleCnt="0"/>
      <dgm:spPr/>
    </dgm:pt>
    <dgm:pt modelId="{E95E6148-9581-4829-AC2A-331CD5D2BCAB}" type="pres">
      <dgm:prSet presAssocID="{3E52D91C-676B-449D-960B-164157D5FF2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BE96B10-6CC5-4364-99B2-12BDBDEA90D6}" type="pres">
      <dgm:prSet presAssocID="{018BD5ED-362B-4BA3-B1DD-5C6AB960262C}" presName="arrowWedge1" presStyleLbl="fgSibTrans2D1" presStyleIdx="0" presStyleCnt="3"/>
      <dgm:spPr/>
    </dgm:pt>
    <dgm:pt modelId="{FEDF1455-00F0-4E48-8643-6378C996A477}" type="pres">
      <dgm:prSet presAssocID="{A82BDC76-BA8D-4E25-BA06-82237BA400EA}" presName="arrowWedge2" presStyleLbl="fgSibTrans2D1" presStyleIdx="1" presStyleCnt="3"/>
      <dgm:spPr/>
    </dgm:pt>
    <dgm:pt modelId="{0B54E813-07A7-4346-AF02-DFC42DC6B4DC}" type="pres">
      <dgm:prSet presAssocID="{BE086B21-3B9D-4ABD-9030-CD7C12DA0B23}" presName="arrowWedge3" presStyleLbl="fgSibTrans2D1" presStyleIdx="2" presStyleCnt="3"/>
      <dgm:spPr/>
    </dgm:pt>
  </dgm:ptLst>
  <dgm:cxnLst>
    <dgm:cxn modelId="{F41E360A-02F9-44EE-B587-4FEBB3A29DAD}" type="presOf" srcId="{518CB0A1-DE7B-4325-8A09-21914E61A50E}" destId="{03422625-06F4-4368-861D-1C9A27FC056F}" srcOrd="0" destOrd="0" presId="urn:microsoft.com/office/officeart/2005/8/layout/cycle8"/>
    <dgm:cxn modelId="{EBC01D11-E6BE-4BD9-B2FD-4B5234E29BCF}" type="presOf" srcId="{518CB0A1-DE7B-4325-8A09-21914E61A50E}" destId="{E95E6148-9581-4829-AC2A-331CD5D2BCAB}" srcOrd="1" destOrd="0" presId="urn:microsoft.com/office/officeart/2005/8/layout/cycle8"/>
    <dgm:cxn modelId="{7B71A81E-2F68-4769-9CE7-88738A7D443D}" srcId="{3E52D91C-676B-449D-960B-164157D5FF21}" destId="{518CB0A1-DE7B-4325-8A09-21914E61A50E}" srcOrd="2" destOrd="0" parTransId="{442FBC3C-4BEF-4616-9C62-26CBA35D1076}" sibTransId="{BE086B21-3B9D-4ABD-9030-CD7C12DA0B23}"/>
    <dgm:cxn modelId="{F117D93F-5EA7-4357-8535-1E27A213CAAD}" type="presOf" srcId="{BAA7A5CC-FD8C-4EC9-BC96-F6291DC3ED65}" destId="{2B6FB0C0-DE13-4A3D-A696-9B1439645A52}" srcOrd="0" destOrd="0" presId="urn:microsoft.com/office/officeart/2005/8/layout/cycle8"/>
    <dgm:cxn modelId="{05D59862-A963-40AC-BC4B-DCF39C14ACC3}" srcId="{3E52D91C-676B-449D-960B-164157D5FF21}" destId="{E072C4B1-B77D-48D1-94C3-159A1583FFA2}" srcOrd="1" destOrd="0" parTransId="{E4E480B9-718D-4ED7-9213-0E12DEDBC47D}" sibTransId="{A82BDC76-BA8D-4E25-BA06-82237BA400EA}"/>
    <dgm:cxn modelId="{6B9107BE-BA58-4A79-8ED2-91492B078E4C}" type="presOf" srcId="{3E52D91C-676B-449D-960B-164157D5FF21}" destId="{1B3B65EA-DA5A-4A09-8029-C71941766386}" srcOrd="0" destOrd="0" presId="urn:microsoft.com/office/officeart/2005/8/layout/cycle8"/>
    <dgm:cxn modelId="{2FD115D9-F480-4DEF-AE49-1B6A35F92621}" type="presOf" srcId="{BAA7A5CC-FD8C-4EC9-BC96-F6291DC3ED65}" destId="{A89FA5C1-E046-47E9-93DD-15B5DAFC9EE7}" srcOrd="1" destOrd="0" presId="urn:microsoft.com/office/officeart/2005/8/layout/cycle8"/>
    <dgm:cxn modelId="{95F1E1EF-7A52-4828-8916-9A66A8B47D53}" type="presOf" srcId="{E072C4B1-B77D-48D1-94C3-159A1583FFA2}" destId="{F7749D2E-23FC-452C-98CD-61DDF6ABFFD1}" srcOrd="0" destOrd="0" presId="urn:microsoft.com/office/officeart/2005/8/layout/cycle8"/>
    <dgm:cxn modelId="{CA288FF7-F9C9-47F2-84BF-23B82C5A001D}" srcId="{3E52D91C-676B-449D-960B-164157D5FF21}" destId="{BAA7A5CC-FD8C-4EC9-BC96-F6291DC3ED65}" srcOrd="0" destOrd="0" parTransId="{C4E2E0BC-6BA3-4986-ABB0-31E507156F60}" sibTransId="{018BD5ED-362B-4BA3-B1DD-5C6AB960262C}"/>
    <dgm:cxn modelId="{E1620DFB-F2FB-4E8C-9459-61C26DD13962}" type="presOf" srcId="{E072C4B1-B77D-48D1-94C3-159A1583FFA2}" destId="{7916BDBF-FFC9-432F-B404-51281C0B5388}" srcOrd="1" destOrd="0" presId="urn:microsoft.com/office/officeart/2005/8/layout/cycle8"/>
    <dgm:cxn modelId="{54DB7BC8-E2BD-493B-BD72-6C9812016A88}" type="presParOf" srcId="{1B3B65EA-DA5A-4A09-8029-C71941766386}" destId="{2B6FB0C0-DE13-4A3D-A696-9B1439645A52}" srcOrd="0" destOrd="0" presId="urn:microsoft.com/office/officeart/2005/8/layout/cycle8"/>
    <dgm:cxn modelId="{4C59B686-966D-47F7-873B-A9C5CEA9CBE9}" type="presParOf" srcId="{1B3B65EA-DA5A-4A09-8029-C71941766386}" destId="{119DCE07-B262-4A81-AA61-19D5B96183AD}" srcOrd="1" destOrd="0" presId="urn:microsoft.com/office/officeart/2005/8/layout/cycle8"/>
    <dgm:cxn modelId="{2D6D7EFF-F2A9-4692-B14F-8AB9C0D748AB}" type="presParOf" srcId="{1B3B65EA-DA5A-4A09-8029-C71941766386}" destId="{5699FA35-7F7F-4816-AA6C-B8CDAEFE8C29}" srcOrd="2" destOrd="0" presId="urn:microsoft.com/office/officeart/2005/8/layout/cycle8"/>
    <dgm:cxn modelId="{E3FF7C14-ED90-490B-A5F6-3621C57ADE80}" type="presParOf" srcId="{1B3B65EA-DA5A-4A09-8029-C71941766386}" destId="{A89FA5C1-E046-47E9-93DD-15B5DAFC9EE7}" srcOrd="3" destOrd="0" presId="urn:microsoft.com/office/officeart/2005/8/layout/cycle8"/>
    <dgm:cxn modelId="{57218AD8-0E43-4B6D-B13E-8B938563F940}" type="presParOf" srcId="{1B3B65EA-DA5A-4A09-8029-C71941766386}" destId="{F7749D2E-23FC-452C-98CD-61DDF6ABFFD1}" srcOrd="4" destOrd="0" presId="urn:microsoft.com/office/officeart/2005/8/layout/cycle8"/>
    <dgm:cxn modelId="{B47F4D0D-C822-4450-9D7F-94A35D7241D6}" type="presParOf" srcId="{1B3B65EA-DA5A-4A09-8029-C71941766386}" destId="{DF353FAC-1588-49A4-9498-B873D8231C6B}" srcOrd="5" destOrd="0" presId="urn:microsoft.com/office/officeart/2005/8/layout/cycle8"/>
    <dgm:cxn modelId="{7464D963-F505-410B-A805-60E0577F3C34}" type="presParOf" srcId="{1B3B65EA-DA5A-4A09-8029-C71941766386}" destId="{9ED39D50-1603-4216-BDA0-F41C27362A74}" srcOrd="6" destOrd="0" presId="urn:microsoft.com/office/officeart/2005/8/layout/cycle8"/>
    <dgm:cxn modelId="{75DF9D9D-5F81-4118-9444-676A5D9C817E}" type="presParOf" srcId="{1B3B65EA-DA5A-4A09-8029-C71941766386}" destId="{7916BDBF-FFC9-432F-B404-51281C0B5388}" srcOrd="7" destOrd="0" presId="urn:microsoft.com/office/officeart/2005/8/layout/cycle8"/>
    <dgm:cxn modelId="{1E1232A4-C815-4A29-9ACB-4426A25413CE}" type="presParOf" srcId="{1B3B65EA-DA5A-4A09-8029-C71941766386}" destId="{03422625-06F4-4368-861D-1C9A27FC056F}" srcOrd="8" destOrd="0" presId="urn:microsoft.com/office/officeart/2005/8/layout/cycle8"/>
    <dgm:cxn modelId="{569669BD-1D8C-4146-ABAE-DF5294C96E7F}" type="presParOf" srcId="{1B3B65EA-DA5A-4A09-8029-C71941766386}" destId="{2ABCB9A1-A6A3-4186-ACCB-0A69959D6876}" srcOrd="9" destOrd="0" presId="urn:microsoft.com/office/officeart/2005/8/layout/cycle8"/>
    <dgm:cxn modelId="{197345C1-0650-47CC-9E15-3A8220DC13BC}" type="presParOf" srcId="{1B3B65EA-DA5A-4A09-8029-C71941766386}" destId="{342C61FA-12A5-4CAA-99B3-096F12C5F1D7}" srcOrd="10" destOrd="0" presId="urn:microsoft.com/office/officeart/2005/8/layout/cycle8"/>
    <dgm:cxn modelId="{B911C891-47DE-41ED-B70A-E912DC287C55}" type="presParOf" srcId="{1B3B65EA-DA5A-4A09-8029-C71941766386}" destId="{E95E6148-9581-4829-AC2A-331CD5D2BCAB}" srcOrd="11" destOrd="0" presId="urn:microsoft.com/office/officeart/2005/8/layout/cycle8"/>
    <dgm:cxn modelId="{A1B9467E-F041-4F80-B9C7-102A42B59C52}" type="presParOf" srcId="{1B3B65EA-DA5A-4A09-8029-C71941766386}" destId="{6BE96B10-6CC5-4364-99B2-12BDBDEA90D6}" srcOrd="12" destOrd="0" presId="urn:microsoft.com/office/officeart/2005/8/layout/cycle8"/>
    <dgm:cxn modelId="{B3E10584-0D30-4EBE-9630-CAB973358734}" type="presParOf" srcId="{1B3B65EA-DA5A-4A09-8029-C71941766386}" destId="{FEDF1455-00F0-4E48-8643-6378C996A477}" srcOrd="13" destOrd="0" presId="urn:microsoft.com/office/officeart/2005/8/layout/cycle8"/>
    <dgm:cxn modelId="{45B7C41C-3AF8-442A-84A8-5E9181316815}" type="presParOf" srcId="{1B3B65EA-DA5A-4A09-8029-C71941766386}" destId="{0B54E813-07A7-4346-AF02-DFC42DC6B4D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BE44F-1743-4E53-B691-D06C533DDF2B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6BACAC9-7C98-4A83-BC59-4D7CA4115B94}">
      <dgm:prSet phldrT="[文字]"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手機</a:t>
          </a:r>
        </a:p>
      </dgm:t>
    </dgm:pt>
    <dgm:pt modelId="{DE08A99F-69F0-4184-988D-CBFA1FCF7B66}" type="parTrans" cxnId="{6F411E12-CCDA-490A-AB57-627F907451E2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E20116-8E3D-43CC-B24C-5C6C7E41835E}" type="sibTrans" cxnId="{6F411E12-CCDA-490A-AB57-627F907451E2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256EB1-3EFB-4EB7-B746-7699589B8C80}">
      <dgm:prSet phldrT="[文字]"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rPr>
            <a:t>筆記型電腦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AB20A7-CF67-41D1-9272-D844E2079D2E}" type="parTrans" cxnId="{CC0D2FC3-71B2-4B4E-AA4D-D6E2C33A9900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9D53F5-6E7A-4215-8716-4125CE175E37}" type="sibTrans" cxnId="{CC0D2FC3-71B2-4B4E-AA4D-D6E2C33A9900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B02AC9-732D-4E2F-AECD-6D2452A8D902}">
      <dgm:prSet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車載</a:t>
          </a:r>
        </a:p>
      </dgm:t>
    </dgm:pt>
    <dgm:pt modelId="{3FBBA8A9-B438-4D7D-B442-F22DB1159445}" type="parTrans" cxnId="{7F989DEF-965A-4D7B-931F-14891D201208}">
      <dgm:prSet/>
      <dgm:spPr/>
      <dgm:t>
        <a:bodyPr/>
        <a:lstStyle/>
        <a:p>
          <a:endParaRPr lang="zh-TW" altLang="en-US" sz="2000"/>
        </a:p>
      </dgm:t>
    </dgm:pt>
    <dgm:pt modelId="{A949E504-74D5-459C-B020-8C13764443FE}" type="sibTrans" cxnId="{7F989DEF-965A-4D7B-931F-14891D201208}">
      <dgm:prSet/>
      <dgm:spPr/>
      <dgm:t>
        <a:bodyPr/>
        <a:lstStyle/>
        <a:p>
          <a:endParaRPr lang="zh-TW" altLang="en-US" sz="2000"/>
        </a:p>
      </dgm:t>
    </dgm:pt>
    <dgm:pt modelId="{FFC4017F-49B0-4921-993E-E29F3C1DC6AF}">
      <dgm:prSet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多麥陣列</a:t>
          </a:r>
        </a:p>
      </dgm:t>
    </dgm:pt>
    <dgm:pt modelId="{F41D6731-88EB-4FA7-A61E-39F1F15D5F0D}" type="parTrans" cxnId="{DB88B273-D68A-4A8E-9B1B-CA6FD8BB3F22}">
      <dgm:prSet/>
      <dgm:spPr/>
      <dgm:t>
        <a:bodyPr/>
        <a:lstStyle/>
        <a:p>
          <a:endParaRPr lang="zh-TW" altLang="en-US" sz="2000"/>
        </a:p>
      </dgm:t>
    </dgm:pt>
    <dgm:pt modelId="{D79A20B9-D0C4-4F9D-AD6C-46C5ECCDE9F2}" type="sibTrans" cxnId="{DB88B273-D68A-4A8E-9B1B-CA6FD8BB3F22}">
      <dgm:prSet/>
      <dgm:spPr/>
      <dgm:t>
        <a:bodyPr/>
        <a:lstStyle/>
        <a:p>
          <a:endParaRPr lang="zh-TW" altLang="en-US" sz="2000"/>
        </a:p>
      </dgm:t>
    </dgm:pt>
    <dgm:pt modelId="{7FD70E6A-DA69-40CA-AE8B-204EE19E1027}">
      <dgm:prSet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會議系統</a:t>
          </a:r>
        </a:p>
      </dgm:t>
    </dgm:pt>
    <dgm:pt modelId="{FC4851BC-BAA2-4BD6-A810-B0352266EC85}" type="parTrans" cxnId="{018DC11D-4176-4E57-BC60-AB94695ED4ED}">
      <dgm:prSet/>
      <dgm:spPr/>
      <dgm:t>
        <a:bodyPr/>
        <a:lstStyle/>
        <a:p>
          <a:endParaRPr lang="zh-TW" altLang="en-US" sz="2000"/>
        </a:p>
      </dgm:t>
    </dgm:pt>
    <dgm:pt modelId="{FE66E6D3-B583-45A4-B3F1-45F1E9A7DA11}" type="sibTrans" cxnId="{018DC11D-4176-4E57-BC60-AB94695ED4ED}">
      <dgm:prSet/>
      <dgm:spPr/>
      <dgm:t>
        <a:bodyPr/>
        <a:lstStyle/>
        <a:p>
          <a:endParaRPr lang="zh-TW" altLang="en-US" sz="2000"/>
        </a:p>
      </dgm:t>
    </dgm:pt>
    <dgm:pt modelId="{9A861193-031D-4A96-AAE8-9E62FC0D8BC0}">
      <dgm:prSet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智能音箱</a:t>
          </a:r>
        </a:p>
      </dgm:t>
    </dgm:pt>
    <dgm:pt modelId="{EF025B11-3338-437C-A460-7E267220DCF1}" type="parTrans" cxnId="{965267B2-B6DD-4698-89D0-FCAA79228014}">
      <dgm:prSet/>
      <dgm:spPr/>
      <dgm:t>
        <a:bodyPr/>
        <a:lstStyle/>
        <a:p>
          <a:endParaRPr lang="zh-TW" altLang="en-US" sz="2000"/>
        </a:p>
      </dgm:t>
    </dgm:pt>
    <dgm:pt modelId="{E4D2FC64-05DE-4B55-A4D3-E29180ECAB5A}" type="sibTrans" cxnId="{965267B2-B6DD-4698-89D0-FCAA79228014}">
      <dgm:prSet/>
      <dgm:spPr/>
      <dgm:t>
        <a:bodyPr/>
        <a:lstStyle/>
        <a:p>
          <a:endParaRPr lang="zh-TW" altLang="en-US" sz="2000"/>
        </a:p>
      </dgm:t>
    </dgm:pt>
    <dgm:pt modelId="{DBDA55C4-07DA-468F-B8E9-2B94F8FC1F26}">
      <dgm:prSet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智慧電視</a:t>
          </a:r>
        </a:p>
      </dgm:t>
    </dgm:pt>
    <dgm:pt modelId="{4DF02CC6-C508-46FB-B85E-7BD2FE16E309}" type="parTrans" cxnId="{28A1DBE5-CBBB-4695-8CAE-3CC23627BE31}">
      <dgm:prSet/>
      <dgm:spPr/>
      <dgm:t>
        <a:bodyPr/>
        <a:lstStyle/>
        <a:p>
          <a:endParaRPr lang="zh-TW" altLang="en-US" sz="2000"/>
        </a:p>
      </dgm:t>
    </dgm:pt>
    <dgm:pt modelId="{7719400B-AD06-4DB5-BD16-38178080529C}" type="sibTrans" cxnId="{28A1DBE5-CBBB-4695-8CAE-3CC23627BE31}">
      <dgm:prSet/>
      <dgm:spPr/>
      <dgm:t>
        <a:bodyPr/>
        <a:lstStyle/>
        <a:p>
          <a:endParaRPr lang="zh-TW" altLang="en-US" sz="2000"/>
        </a:p>
      </dgm:t>
    </dgm:pt>
    <dgm:pt modelId="{CC2A796C-642F-48A9-B95D-8EAA3BC3DF71}">
      <dgm:prSet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智能家居</a:t>
          </a:r>
        </a:p>
      </dgm:t>
    </dgm:pt>
    <dgm:pt modelId="{F23634ED-786D-41AB-ADBC-D8086182348D}" type="parTrans" cxnId="{9E915F95-D81A-4793-9753-67D004C37A5A}">
      <dgm:prSet/>
      <dgm:spPr/>
      <dgm:t>
        <a:bodyPr/>
        <a:lstStyle/>
        <a:p>
          <a:endParaRPr lang="zh-TW" altLang="en-US" sz="2000"/>
        </a:p>
      </dgm:t>
    </dgm:pt>
    <dgm:pt modelId="{EBED8B77-E5DF-4CC6-8CF1-F66FE0D9B5CB}" type="sibTrans" cxnId="{9E915F95-D81A-4793-9753-67D004C37A5A}">
      <dgm:prSet/>
      <dgm:spPr/>
      <dgm:t>
        <a:bodyPr/>
        <a:lstStyle/>
        <a:p>
          <a:endParaRPr lang="zh-TW" altLang="en-US" sz="2000"/>
        </a:p>
      </dgm:t>
    </dgm:pt>
    <dgm:pt modelId="{A3028A00-BEE3-465D-9D65-58A474F121C7}">
      <dgm:prSet custT="1"/>
      <dgm:spPr/>
      <dgm:t>
        <a:bodyPr/>
        <a:lstStyle/>
        <a:p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AI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偵測</a:t>
          </a:r>
        </a:p>
      </dgm:t>
    </dgm:pt>
    <dgm:pt modelId="{EBACCE99-85A3-43A6-8215-246987F98626}" type="parTrans" cxnId="{6023248C-C028-43FA-82C0-B76312B7FBBA}">
      <dgm:prSet/>
      <dgm:spPr/>
      <dgm:t>
        <a:bodyPr/>
        <a:lstStyle/>
        <a:p>
          <a:endParaRPr lang="zh-TW" altLang="en-US" sz="2000"/>
        </a:p>
      </dgm:t>
    </dgm:pt>
    <dgm:pt modelId="{35C2B2C2-4618-481A-94C5-AC94157A1A8E}" type="sibTrans" cxnId="{6023248C-C028-43FA-82C0-B76312B7FBBA}">
      <dgm:prSet/>
      <dgm:spPr/>
      <dgm:t>
        <a:bodyPr/>
        <a:lstStyle/>
        <a:p>
          <a:endParaRPr lang="zh-TW" altLang="en-US" sz="2000"/>
        </a:p>
      </dgm:t>
    </dgm:pt>
    <dgm:pt modelId="{BCCA1BF8-8D1F-4D95-B5E0-CADD55049B11}">
      <dgm:prSet phldrT="[文字]" custT="1"/>
      <dgm:spPr/>
      <dgm:t>
        <a:bodyPr/>
        <a:lstStyle/>
        <a:p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3S</a:t>
          </a: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產品應用領域</a:t>
          </a:r>
        </a:p>
      </dgm:t>
    </dgm:pt>
    <dgm:pt modelId="{41AA978F-F4A2-481B-B4EE-82C225CB1285}" type="sibTrans" cxnId="{6C3E0198-16C9-47F9-B387-80254023636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0A31A4-E1B9-4962-97E1-38F88F730E7B}" type="parTrans" cxnId="{6C3E0198-16C9-47F9-B387-80254023636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E5832B-E31C-45F8-A077-AC59F7043AB2}">
      <dgm:prSet phldrT="[文字]"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助聽器</a:t>
          </a:r>
        </a:p>
      </dgm:t>
    </dgm:pt>
    <dgm:pt modelId="{BF992B97-1F17-4007-BFA2-2F9607822E02}" type="parTrans" cxnId="{C2BF82A9-71D6-4C1A-A800-0718D9732CC7}">
      <dgm:prSet/>
      <dgm:spPr/>
      <dgm:t>
        <a:bodyPr/>
        <a:lstStyle/>
        <a:p>
          <a:endParaRPr lang="zh-TW" altLang="en-US"/>
        </a:p>
      </dgm:t>
    </dgm:pt>
    <dgm:pt modelId="{A6248732-B3E3-4C54-82CF-AFA983533E3F}" type="sibTrans" cxnId="{C2BF82A9-71D6-4C1A-A800-0718D9732CC7}">
      <dgm:prSet/>
      <dgm:spPr/>
      <dgm:t>
        <a:bodyPr/>
        <a:lstStyle/>
        <a:p>
          <a:endParaRPr lang="zh-TW" altLang="en-US"/>
        </a:p>
      </dgm:t>
    </dgm:pt>
    <dgm:pt modelId="{3FC93DB2-F638-4777-8132-596FC11B5192}">
      <dgm:prSet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耳機</a:t>
          </a:r>
        </a:p>
      </dgm:t>
    </dgm:pt>
    <dgm:pt modelId="{8F6EE0EF-BEC0-4C6A-B512-DDD6A75E2BDF}" type="parTrans" cxnId="{BCEE0C2B-DD15-458F-82FD-940AC6EEFE9E}">
      <dgm:prSet/>
      <dgm:spPr/>
      <dgm:t>
        <a:bodyPr/>
        <a:lstStyle/>
        <a:p>
          <a:endParaRPr lang="zh-TW" altLang="en-US"/>
        </a:p>
      </dgm:t>
    </dgm:pt>
    <dgm:pt modelId="{22F953BE-F89D-4FE7-9293-79FD5A2DC0BC}" type="sibTrans" cxnId="{BCEE0C2B-DD15-458F-82FD-940AC6EEFE9E}">
      <dgm:prSet/>
      <dgm:spPr/>
      <dgm:t>
        <a:bodyPr/>
        <a:lstStyle/>
        <a:p>
          <a:endParaRPr lang="zh-TW" altLang="en-US"/>
        </a:p>
      </dgm:t>
    </dgm:pt>
    <dgm:pt modelId="{DF42D2EB-4A70-4A16-B8DB-0BB953A47C9A}">
      <dgm:prSet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通話</a:t>
          </a:r>
        </a:p>
      </dgm:t>
    </dgm:pt>
    <dgm:pt modelId="{0D8554AB-2A6F-4013-BAC0-A2A493255620}" type="parTrans" cxnId="{94139DC5-A92D-42DC-8D5D-381199DF21DD}">
      <dgm:prSet/>
      <dgm:spPr/>
      <dgm:t>
        <a:bodyPr/>
        <a:lstStyle/>
        <a:p>
          <a:endParaRPr lang="zh-TW" altLang="en-US"/>
        </a:p>
      </dgm:t>
    </dgm:pt>
    <dgm:pt modelId="{F58F4483-F256-45ED-AC59-8CC7272BC5EB}" type="sibTrans" cxnId="{94139DC5-A92D-42DC-8D5D-381199DF21DD}">
      <dgm:prSet/>
      <dgm:spPr/>
      <dgm:t>
        <a:bodyPr/>
        <a:lstStyle/>
        <a:p>
          <a:endParaRPr lang="zh-TW" altLang="en-US"/>
        </a:p>
      </dgm:t>
    </dgm:pt>
    <dgm:pt modelId="{4D5F1E00-EC94-426C-8A55-4875EE018DCD}">
      <dgm:prSet custT="1"/>
      <dgm:spPr/>
      <dgm:t>
        <a:bodyPr/>
        <a:lstStyle/>
        <a:p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ANC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83A575-2559-4887-8457-16C43AC74699}" type="parTrans" cxnId="{7B405B25-7111-47BB-8B1D-97F48011AA8D}">
      <dgm:prSet/>
      <dgm:spPr/>
      <dgm:t>
        <a:bodyPr/>
        <a:lstStyle/>
        <a:p>
          <a:endParaRPr lang="zh-TW" altLang="en-US"/>
        </a:p>
      </dgm:t>
    </dgm:pt>
    <dgm:pt modelId="{47F02B65-C209-4E8B-99F4-8AF963FD3CAC}" type="sibTrans" cxnId="{7B405B25-7111-47BB-8B1D-97F48011AA8D}">
      <dgm:prSet/>
      <dgm:spPr/>
      <dgm:t>
        <a:bodyPr/>
        <a:lstStyle/>
        <a:p>
          <a:endParaRPr lang="zh-TW" altLang="en-US"/>
        </a:p>
      </dgm:t>
    </dgm:pt>
    <dgm:pt modelId="{314BCE15-6EEF-4569-AEC8-94876EE380C9}">
      <dgm:prSet custT="1"/>
      <dgm:spPr/>
      <dgm:t>
        <a:bodyPr/>
        <a:lstStyle/>
        <a:p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ENC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D55AF8-E4D6-4B93-A0B1-7A9C66A7D9E7}" type="parTrans" cxnId="{A9953C06-FEE6-40F9-A1DC-266BCD8B1FEF}">
      <dgm:prSet/>
      <dgm:spPr/>
      <dgm:t>
        <a:bodyPr/>
        <a:lstStyle/>
        <a:p>
          <a:endParaRPr lang="zh-TW" altLang="en-US"/>
        </a:p>
      </dgm:t>
    </dgm:pt>
    <dgm:pt modelId="{DB421296-3559-4258-A1BA-DA2542C88A96}" type="sibTrans" cxnId="{A9953C06-FEE6-40F9-A1DC-266BCD8B1FEF}">
      <dgm:prSet/>
      <dgm:spPr/>
      <dgm:t>
        <a:bodyPr/>
        <a:lstStyle/>
        <a:p>
          <a:endParaRPr lang="zh-TW" altLang="en-US"/>
        </a:p>
      </dgm:t>
    </dgm:pt>
    <dgm:pt modelId="{90A40D66-350A-4D75-A678-644B58B8BC57}">
      <dgm:prSet custT="1"/>
      <dgm:spPr/>
      <dgm:t>
        <a:bodyPr/>
        <a:lstStyle/>
        <a:p>
          <a:r>
            <a:rPr lang="zh-TW" altLang="en-US" sz="1200" b="1" dirty="0">
              <a:latin typeface="+mn-lt"/>
              <a:ea typeface="微軟正黑體" panose="020B0604030504040204" pitchFamily="34" charset="-120"/>
            </a:rPr>
            <a:t>次聲波</a:t>
          </a:r>
          <a:r>
            <a:rPr lang="en-US" altLang="zh-TW" sz="1200" b="1" dirty="0">
              <a:latin typeface="+mn-lt"/>
              <a:ea typeface="微軟正黑體" panose="020B0604030504040204" pitchFamily="34" charset="-120"/>
            </a:rPr>
            <a:t>5Hz~20Hz</a:t>
          </a:r>
          <a:endParaRPr lang="zh-TW" altLang="en-US" sz="1200" b="1" dirty="0">
            <a:latin typeface="+mn-lt"/>
            <a:ea typeface="微軟正黑體" panose="020B0604030504040204" pitchFamily="34" charset="-120"/>
          </a:endParaRPr>
        </a:p>
      </dgm:t>
    </dgm:pt>
    <dgm:pt modelId="{EB3A9A19-A307-4ED3-BB58-9D9A9B939AC8}" type="parTrans" cxnId="{14C7691E-BFA1-48D8-BAFD-4A7699521AFF}">
      <dgm:prSet/>
      <dgm:spPr/>
      <dgm:t>
        <a:bodyPr/>
        <a:lstStyle/>
        <a:p>
          <a:endParaRPr lang="zh-TW" altLang="en-US"/>
        </a:p>
      </dgm:t>
    </dgm:pt>
    <dgm:pt modelId="{0B3BC8D7-7081-4C60-A676-3B53F485779F}" type="sibTrans" cxnId="{14C7691E-BFA1-48D8-BAFD-4A7699521AFF}">
      <dgm:prSet/>
      <dgm:spPr/>
      <dgm:t>
        <a:bodyPr/>
        <a:lstStyle/>
        <a:p>
          <a:endParaRPr lang="zh-TW" altLang="en-US"/>
        </a:p>
      </dgm:t>
    </dgm:pt>
    <dgm:pt modelId="{AC94FF5B-ADEA-43E5-8015-CF5EE2A12AB4}">
      <dgm:prSet custT="1"/>
      <dgm:spPr/>
      <dgm:t>
        <a:bodyPr/>
        <a:lstStyle/>
        <a:p>
          <a:r>
            <a:rPr lang="zh-TW" altLang="en-US" sz="1200" b="1" dirty="0">
              <a:latin typeface="+mn-lt"/>
              <a:ea typeface="微軟正黑體" panose="020B0604030504040204" pitchFamily="34" charset="-120"/>
            </a:rPr>
            <a:t>聲波</a:t>
          </a:r>
          <a:r>
            <a:rPr lang="en-US" altLang="zh-TW" sz="1200" b="1" dirty="0">
              <a:latin typeface="+mn-lt"/>
              <a:ea typeface="微軟正黑體" panose="020B0604030504040204" pitchFamily="34" charset="-120"/>
            </a:rPr>
            <a:t>20Hz~20KHz</a:t>
          </a:r>
          <a:endParaRPr lang="zh-TW" altLang="en-US" sz="1200" b="1" dirty="0">
            <a:latin typeface="+mn-lt"/>
            <a:ea typeface="微軟正黑體" panose="020B0604030504040204" pitchFamily="34" charset="-120"/>
          </a:endParaRPr>
        </a:p>
      </dgm:t>
    </dgm:pt>
    <dgm:pt modelId="{A091C85E-840B-4446-A039-6E1D30A371B2}" type="parTrans" cxnId="{A022FF4D-832D-459E-BFA0-3B7778804441}">
      <dgm:prSet/>
      <dgm:spPr/>
      <dgm:t>
        <a:bodyPr/>
        <a:lstStyle/>
        <a:p>
          <a:endParaRPr lang="zh-TW" altLang="en-US"/>
        </a:p>
      </dgm:t>
    </dgm:pt>
    <dgm:pt modelId="{F92782AD-3A3C-4B5A-B311-C23A6B74121F}" type="sibTrans" cxnId="{A022FF4D-832D-459E-BFA0-3B7778804441}">
      <dgm:prSet/>
      <dgm:spPr/>
      <dgm:t>
        <a:bodyPr/>
        <a:lstStyle/>
        <a:p>
          <a:endParaRPr lang="zh-TW" altLang="en-US"/>
        </a:p>
      </dgm:t>
    </dgm:pt>
    <dgm:pt modelId="{81921B8C-E67A-4C03-8002-E3C83D1E65E2}">
      <dgm:prSet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安防監控</a:t>
          </a:r>
        </a:p>
      </dgm:t>
    </dgm:pt>
    <dgm:pt modelId="{5B119F4D-CC4C-47ED-A8FB-F98218FBCD43}" type="parTrans" cxnId="{943929D1-7EE5-49F3-90E2-7C22C8AD824D}">
      <dgm:prSet/>
      <dgm:spPr/>
      <dgm:t>
        <a:bodyPr/>
        <a:lstStyle/>
        <a:p>
          <a:endParaRPr lang="zh-TW" altLang="en-US"/>
        </a:p>
      </dgm:t>
    </dgm:pt>
    <dgm:pt modelId="{E03D8BED-17F4-4B5E-9084-9E550F796B3B}" type="sibTrans" cxnId="{943929D1-7EE5-49F3-90E2-7C22C8AD824D}">
      <dgm:prSet/>
      <dgm:spPr/>
      <dgm:t>
        <a:bodyPr/>
        <a:lstStyle/>
        <a:p>
          <a:endParaRPr lang="zh-TW" altLang="en-US"/>
        </a:p>
      </dgm:t>
    </dgm:pt>
    <dgm:pt modelId="{675C9F36-A964-40B5-A7C9-36F508FB28EC}">
      <dgm:prSet custT="1"/>
      <dgm:spPr/>
      <dgm:t>
        <a:bodyPr/>
        <a:lstStyle/>
        <a:p>
          <a:r>
            <a:rPr lang="zh-TW" altLang="en-US" sz="1200" b="1" dirty="0">
              <a:latin typeface="+mn-lt"/>
              <a:ea typeface="微軟正黑體" panose="020B0604030504040204" pitchFamily="34" charset="-120"/>
            </a:rPr>
            <a:t>超聲波</a:t>
          </a:r>
          <a:r>
            <a:rPr lang="en-US" altLang="zh-TW" sz="1200" b="1" dirty="0">
              <a:latin typeface="+mn-lt"/>
              <a:ea typeface="微軟正黑體" panose="020B0604030504040204" pitchFamily="34" charset="-120"/>
            </a:rPr>
            <a:t>20KHz~90KHz</a:t>
          </a:r>
          <a:endParaRPr lang="zh-TW" altLang="en-US" sz="1200" b="1" dirty="0">
            <a:latin typeface="+mn-lt"/>
            <a:ea typeface="微軟正黑體" panose="020B0604030504040204" pitchFamily="34" charset="-120"/>
          </a:endParaRPr>
        </a:p>
      </dgm:t>
    </dgm:pt>
    <dgm:pt modelId="{A4FCD01D-DF0A-45A2-A60F-A8E3CC4B3D4B}" type="parTrans" cxnId="{D757676D-C1ED-4386-B3D5-055F2A91B1AB}">
      <dgm:prSet/>
      <dgm:spPr/>
      <dgm:t>
        <a:bodyPr/>
        <a:lstStyle/>
        <a:p>
          <a:endParaRPr lang="zh-TW" altLang="en-US"/>
        </a:p>
      </dgm:t>
    </dgm:pt>
    <dgm:pt modelId="{B8146EA4-6300-49D1-B245-1B3E6BADA54A}" type="sibTrans" cxnId="{D757676D-C1ED-4386-B3D5-055F2A91B1AB}">
      <dgm:prSet/>
      <dgm:spPr/>
      <dgm:t>
        <a:bodyPr/>
        <a:lstStyle/>
        <a:p>
          <a:endParaRPr lang="zh-TW" altLang="en-US"/>
        </a:p>
      </dgm:t>
    </dgm:pt>
    <dgm:pt modelId="{ABA4C7AD-3EFC-4EA9-BBA8-BFF8C9EF10C4}" type="pres">
      <dgm:prSet presAssocID="{DF5BE44F-1743-4E53-B691-D06C533DDF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3D3208-2610-49CF-9B2D-C3575057D30E}" type="pres">
      <dgm:prSet presAssocID="{BCCA1BF8-8D1F-4D95-B5E0-CADD55049B11}" presName="hierRoot1" presStyleCnt="0">
        <dgm:presLayoutVars>
          <dgm:hierBranch val="init"/>
        </dgm:presLayoutVars>
      </dgm:prSet>
      <dgm:spPr/>
    </dgm:pt>
    <dgm:pt modelId="{85290EBA-4EE8-4101-AAB0-6ED1111CCB85}" type="pres">
      <dgm:prSet presAssocID="{BCCA1BF8-8D1F-4D95-B5E0-CADD55049B11}" presName="rootComposite1" presStyleCnt="0"/>
      <dgm:spPr/>
    </dgm:pt>
    <dgm:pt modelId="{3402D96B-97AA-46C4-9E94-DA614B5892C0}" type="pres">
      <dgm:prSet presAssocID="{BCCA1BF8-8D1F-4D95-B5E0-CADD55049B11}" presName="rootText1" presStyleLbl="node0" presStyleIdx="0" presStyleCnt="1" custScaleX="236056" custScaleY="107819" custLinFactX="39397" custLinFactY="-24821" custLinFactNeighborX="100000" custLinFactNeighborY="-100000">
        <dgm:presLayoutVars>
          <dgm:chPref val="3"/>
        </dgm:presLayoutVars>
      </dgm:prSet>
      <dgm:spPr/>
    </dgm:pt>
    <dgm:pt modelId="{B9815BA7-4EAE-417C-A9EC-06A75B39A56D}" type="pres">
      <dgm:prSet presAssocID="{BCCA1BF8-8D1F-4D95-B5E0-CADD55049B11}" presName="rootConnector1" presStyleLbl="node1" presStyleIdx="0" presStyleCnt="0"/>
      <dgm:spPr/>
    </dgm:pt>
    <dgm:pt modelId="{2D451226-A6DD-4F5C-A1EA-53AF93B4F76B}" type="pres">
      <dgm:prSet presAssocID="{BCCA1BF8-8D1F-4D95-B5E0-CADD55049B11}" presName="hierChild2" presStyleCnt="0"/>
      <dgm:spPr/>
    </dgm:pt>
    <dgm:pt modelId="{D3D8D01C-FCD6-4742-A012-794F736DB417}" type="pres">
      <dgm:prSet presAssocID="{DE08A99F-69F0-4184-988D-CBFA1FCF7B66}" presName="Name37" presStyleLbl="parChTrans1D2" presStyleIdx="0" presStyleCnt="7"/>
      <dgm:spPr/>
    </dgm:pt>
    <dgm:pt modelId="{C967BCF0-7C33-464C-BCC7-D593AD8BEDB2}" type="pres">
      <dgm:prSet presAssocID="{26BACAC9-7C98-4A83-BC59-4D7CA4115B94}" presName="hierRoot2" presStyleCnt="0">
        <dgm:presLayoutVars>
          <dgm:hierBranch val="init"/>
        </dgm:presLayoutVars>
      </dgm:prSet>
      <dgm:spPr/>
    </dgm:pt>
    <dgm:pt modelId="{52A3074B-CC08-4BFB-9D04-FF94DCDFCCC8}" type="pres">
      <dgm:prSet presAssocID="{26BACAC9-7C98-4A83-BC59-4D7CA4115B94}" presName="rootComposite" presStyleCnt="0"/>
      <dgm:spPr/>
    </dgm:pt>
    <dgm:pt modelId="{6F77DE89-1115-489C-A920-BCE41838812A}" type="pres">
      <dgm:prSet presAssocID="{26BACAC9-7C98-4A83-BC59-4D7CA4115B94}" presName="rootText" presStyleLbl="node2" presStyleIdx="0" presStyleCnt="7" custLinFactX="33983" custLinFactY="-12555" custLinFactNeighborX="100000" custLinFactNeighborY="-100000">
        <dgm:presLayoutVars>
          <dgm:chPref val="3"/>
        </dgm:presLayoutVars>
      </dgm:prSet>
      <dgm:spPr/>
    </dgm:pt>
    <dgm:pt modelId="{79CBE47E-2683-464F-B005-20F49882E4BE}" type="pres">
      <dgm:prSet presAssocID="{26BACAC9-7C98-4A83-BC59-4D7CA4115B94}" presName="rootConnector" presStyleLbl="node2" presStyleIdx="0" presStyleCnt="7"/>
      <dgm:spPr/>
    </dgm:pt>
    <dgm:pt modelId="{83781843-F107-4CEE-9A9B-E2E4107938F7}" type="pres">
      <dgm:prSet presAssocID="{26BACAC9-7C98-4A83-BC59-4D7CA4115B94}" presName="hierChild4" presStyleCnt="0"/>
      <dgm:spPr/>
    </dgm:pt>
    <dgm:pt modelId="{3421FFE9-C1B1-4FFE-A55B-228B2EA0529D}" type="pres">
      <dgm:prSet presAssocID="{26BACAC9-7C98-4A83-BC59-4D7CA4115B94}" presName="hierChild5" presStyleCnt="0"/>
      <dgm:spPr/>
    </dgm:pt>
    <dgm:pt modelId="{26192FB6-3EE2-4191-B176-2A24F49E1D7A}" type="pres">
      <dgm:prSet presAssocID="{4CAB20A7-CF67-41D1-9272-D844E2079D2E}" presName="Name37" presStyleLbl="parChTrans1D2" presStyleIdx="1" presStyleCnt="7"/>
      <dgm:spPr/>
    </dgm:pt>
    <dgm:pt modelId="{DB442939-0D7D-46D8-B884-105E0F17EFFE}" type="pres">
      <dgm:prSet presAssocID="{A3256EB1-3EFB-4EB7-B746-7699589B8C80}" presName="hierRoot2" presStyleCnt="0">
        <dgm:presLayoutVars>
          <dgm:hierBranch val="init"/>
        </dgm:presLayoutVars>
      </dgm:prSet>
      <dgm:spPr/>
    </dgm:pt>
    <dgm:pt modelId="{E1CE5CB3-D64C-4F35-87B2-C32593A4EAA4}" type="pres">
      <dgm:prSet presAssocID="{A3256EB1-3EFB-4EB7-B746-7699589B8C80}" presName="rootComposite" presStyleCnt="0"/>
      <dgm:spPr/>
    </dgm:pt>
    <dgm:pt modelId="{36E7757C-7CB5-4845-B5CD-7E5D1ADE903A}" type="pres">
      <dgm:prSet presAssocID="{A3256EB1-3EFB-4EB7-B746-7699589B8C80}" presName="rootText" presStyleLbl="node2" presStyleIdx="1" presStyleCnt="7" custScaleX="129342" custLinFactX="51278" custLinFactY="-12043" custLinFactNeighborX="100000" custLinFactNeighborY="-100000">
        <dgm:presLayoutVars>
          <dgm:chPref val="3"/>
        </dgm:presLayoutVars>
      </dgm:prSet>
      <dgm:spPr/>
    </dgm:pt>
    <dgm:pt modelId="{DF7F9384-121E-4105-A0F6-C0F6C3B9FF4F}" type="pres">
      <dgm:prSet presAssocID="{A3256EB1-3EFB-4EB7-B746-7699589B8C80}" presName="rootConnector" presStyleLbl="node2" presStyleIdx="1" presStyleCnt="7"/>
      <dgm:spPr/>
    </dgm:pt>
    <dgm:pt modelId="{59010B0E-88A0-4606-9CA2-7D2A387FEB2F}" type="pres">
      <dgm:prSet presAssocID="{A3256EB1-3EFB-4EB7-B746-7699589B8C80}" presName="hierChild4" presStyleCnt="0"/>
      <dgm:spPr/>
    </dgm:pt>
    <dgm:pt modelId="{CA96B030-076A-4300-A04C-AF990B83B8D9}" type="pres">
      <dgm:prSet presAssocID="{A3256EB1-3EFB-4EB7-B746-7699589B8C80}" presName="hierChild5" presStyleCnt="0"/>
      <dgm:spPr/>
    </dgm:pt>
    <dgm:pt modelId="{2BCD6E0E-9684-4618-A192-8AF1DDBBFA34}" type="pres">
      <dgm:prSet presAssocID="{BF992B97-1F17-4007-BFA2-2F9607822E02}" presName="Name37" presStyleLbl="parChTrans1D2" presStyleIdx="2" presStyleCnt="7"/>
      <dgm:spPr/>
    </dgm:pt>
    <dgm:pt modelId="{43E0BDFC-3BAA-497A-BFF8-307FE0B0500C}" type="pres">
      <dgm:prSet presAssocID="{F8E5832B-E31C-45F8-A077-AC59F7043AB2}" presName="hierRoot2" presStyleCnt="0">
        <dgm:presLayoutVars>
          <dgm:hierBranch val="init"/>
        </dgm:presLayoutVars>
      </dgm:prSet>
      <dgm:spPr/>
    </dgm:pt>
    <dgm:pt modelId="{4E70CC87-9F91-49C3-8EA3-48E50A6FAC97}" type="pres">
      <dgm:prSet presAssocID="{F8E5832B-E31C-45F8-A077-AC59F7043AB2}" presName="rootComposite" presStyleCnt="0"/>
      <dgm:spPr/>
    </dgm:pt>
    <dgm:pt modelId="{C1BCBA7A-3121-4EF7-A072-06B7AC3292C0}" type="pres">
      <dgm:prSet presAssocID="{F8E5832B-E31C-45F8-A077-AC59F7043AB2}" presName="rootText" presStyleLbl="node2" presStyleIdx="2" presStyleCnt="7" custLinFactX="72423" custLinFactY="-11992" custLinFactNeighborX="100000" custLinFactNeighborY="-100000">
        <dgm:presLayoutVars>
          <dgm:chPref val="3"/>
        </dgm:presLayoutVars>
      </dgm:prSet>
      <dgm:spPr/>
    </dgm:pt>
    <dgm:pt modelId="{1B66B01B-4769-45E1-8A32-D4A309C9AE4E}" type="pres">
      <dgm:prSet presAssocID="{F8E5832B-E31C-45F8-A077-AC59F7043AB2}" presName="rootConnector" presStyleLbl="node2" presStyleIdx="2" presStyleCnt="7"/>
      <dgm:spPr/>
    </dgm:pt>
    <dgm:pt modelId="{3B75D703-62DC-48DC-AB06-4F107A1ADDB0}" type="pres">
      <dgm:prSet presAssocID="{F8E5832B-E31C-45F8-A077-AC59F7043AB2}" presName="hierChild4" presStyleCnt="0"/>
      <dgm:spPr/>
    </dgm:pt>
    <dgm:pt modelId="{5B25BB61-2CF6-4F06-BE36-93ACDD5E944C}" type="pres">
      <dgm:prSet presAssocID="{F8E5832B-E31C-45F8-A077-AC59F7043AB2}" presName="hierChild5" presStyleCnt="0"/>
      <dgm:spPr/>
    </dgm:pt>
    <dgm:pt modelId="{2238652F-5F3A-4943-A643-FDA3336C7E8A}" type="pres">
      <dgm:prSet presAssocID="{3FBBA8A9-B438-4D7D-B442-F22DB1159445}" presName="Name37" presStyleLbl="parChTrans1D2" presStyleIdx="3" presStyleCnt="7"/>
      <dgm:spPr/>
    </dgm:pt>
    <dgm:pt modelId="{5B23E984-A953-47CE-8054-883C692A6F77}" type="pres">
      <dgm:prSet presAssocID="{54B02AC9-732D-4E2F-AECD-6D2452A8D902}" presName="hierRoot2" presStyleCnt="0">
        <dgm:presLayoutVars>
          <dgm:hierBranch val="init"/>
        </dgm:presLayoutVars>
      </dgm:prSet>
      <dgm:spPr/>
    </dgm:pt>
    <dgm:pt modelId="{9A1EB098-A96C-43DE-BDF5-1B440EE1178A}" type="pres">
      <dgm:prSet presAssocID="{54B02AC9-732D-4E2F-AECD-6D2452A8D902}" presName="rootComposite" presStyleCnt="0"/>
      <dgm:spPr/>
    </dgm:pt>
    <dgm:pt modelId="{C6B8F016-05EB-4FDF-8800-5D35AC5A1097}" type="pres">
      <dgm:prSet presAssocID="{54B02AC9-732D-4E2F-AECD-6D2452A8D902}" presName="rootText" presStyleLbl="node2" presStyleIdx="3" presStyleCnt="7" custLinFactX="96756" custLinFactY="-12345" custLinFactNeighborX="100000" custLinFactNeighborY="-100000">
        <dgm:presLayoutVars>
          <dgm:chPref val="3"/>
        </dgm:presLayoutVars>
      </dgm:prSet>
      <dgm:spPr/>
    </dgm:pt>
    <dgm:pt modelId="{2FEBD374-4359-4E63-B89C-893F656B6CAD}" type="pres">
      <dgm:prSet presAssocID="{54B02AC9-732D-4E2F-AECD-6D2452A8D902}" presName="rootConnector" presStyleLbl="node2" presStyleIdx="3" presStyleCnt="7"/>
      <dgm:spPr/>
    </dgm:pt>
    <dgm:pt modelId="{56525EDE-B115-4765-AF1E-D3B419BFB26D}" type="pres">
      <dgm:prSet presAssocID="{54B02AC9-732D-4E2F-AECD-6D2452A8D902}" presName="hierChild4" presStyleCnt="0"/>
      <dgm:spPr/>
    </dgm:pt>
    <dgm:pt modelId="{F9EE7C74-A607-4F17-824F-C94BC9E94811}" type="pres">
      <dgm:prSet presAssocID="{54B02AC9-732D-4E2F-AECD-6D2452A8D902}" presName="hierChild5" presStyleCnt="0"/>
      <dgm:spPr/>
    </dgm:pt>
    <dgm:pt modelId="{E3BAD487-814C-43E6-9390-22F42D28E157}" type="pres">
      <dgm:prSet presAssocID="{8F6EE0EF-BEC0-4C6A-B512-DDD6A75E2BDF}" presName="Name37" presStyleLbl="parChTrans1D2" presStyleIdx="4" presStyleCnt="7"/>
      <dgm:spPr/>
    </dgm:pt>
    <dgm:pt modelId="{229F9B6C-5AF1-4D35-9296-89831F57204B}" type="pres">
      <dgm:prSet presAssocID="{3FC93DB2-F638-4777-8132-596FC11B5192}" presName="hierRoot2" presStyleCnt="0">
        <dgm:presLayoutVars>
          <dgm:hierBranch val="init"/>
        </dgm:presLayoutVars>
      </dgm:prSet>
      <dgm:spPr/>
    </dgm:pt>
    <dgm:pt modelId="{4C111C3E-F018-4B37-BDD4-24AEFB5CB7BA}" type="pres">
      <dgm:prSet presAssocID="{3FC93DB2-F638-4777-8132-596FC11B5192}" presName="rootComposite" presStyleCnt="0"/>
      <dgm:spPr/>
    </dgm:pt>
    <dgm:pt modelId="{46C9C840-0DB1-4BA7-8842-DB7804A6F88D}" type="pres">
      <dgm:prSet presAssocID="{3FC93DB2-F638-4777-8132-596FC11B5192}" presName="rootText" presStyleLbl="node2" presStyleIdx="4" presStyleCnt="7" custLinFactX="100000" custLinFactY="-11838" custLinFactNeighborX="133394" custLinFactNeighborY="-100000">
        <dgm:presLayoutVars>
          <dgm:chPref val="3"/>
        </dgm:presLayoutVars>
      </dgm:prSet>
      <dgm:spPr/>
    </dgm:pt>
    <dgm:pt modelId="{0026DA6B-B5BC-4C27-AE69-12C8849B55F7}" type="pres">
      <dgm:prSet presAssocID="{3FC93DB2-F638-4777-8132-596FC11B5192}" presName="rootConnector" presStyleLbl="node2" presStyleIdx="4" presStyleCnt="7"/>
      <dgm:spPr/>
    </dgm:pt>
    <dgm:pt modelId="{9515842D-A89B-424D-9DFE-010031F054C2}" type="pres">
      <dgm:prSet presAssocID="{3FC93DB2-F638-4777-8132-596FC11B5192}" presName="hierChild4" presStyleCnt="0"/>
      <dgm:spPr/>
    </dgm:pt>
    <dgm:pt modelId="{9C0192B2-1075-479D-A606-8A2FCFE761D0}" type="pres">
      <dgm:prSet presAssocID="{0D8554AB-2A6F-4013-BAC0-A2A493255620}" presName="Name37" presStyleLbl="parChTrans1D3" presStyleIdx="0" presStyleCnt="8"/>
      <dgm:spPr/>
    </dgm:pt>
    <dgm:pt modelId="{2F53863F-5B1A-476F-81BC-741CAA417957}" type="pres">
      <dgm:prSet presAssocID="{DF42D2EB-4A70-4A16-B8DB-0BB953A47C9A}" presName="hierRoot2" presStyleCnt="0">
        <dgm:presLayoutVars>
          <dgm:hierBranch val="init"/>
        </dgm:presLayoutVars>
      </dgm:prSet>
      <dgm:spPr/>
    </dgm:pt>
    <dgm:pt modelId="{1863A094-3632-48F8-8C28-902572DDA2F2}" type="pres">
      <dgm:prSet presAssocID="{DF42D2EB-4A70-4A16-B8DB-0BB953A47C9A}" presName="rootComposite" presStyleCnt="0"/>
      <dgm:spPr/>
    </dgm:pt>
    <dgm:pt modelId="{7B9DE689-9722-4CC7-AFEA-D6F804F7F2EB}" type="pres">
      <dgm:prSet presAssocID="{DF42D2EB-4A70-4A16-B8DB-0BB953A47C9A}" presName="rootText" presStyleLbl="node3" presStyleIdx="0" presStyleCnt="8" custLinFactX="100000" custLinFactNeighborX="130178" custLinFactNeighborY="57668">
        <dgm:presLayoutVars>
          <dgm:chPref val="3"/>
        </dgm:presLayoutVars>
      </dgm:prSet>
      <dgm:spPr/>
    </dgm:pt>
    <dgm:pt modelId="{96558314-10F8-4633-B593-8143838B8E2E}" type="pres">
      <dgm:prSet presAssocID="{DF42D2EB-4A70-4A16-B8DB-0BB953A47C9A}" presName="rootConnector" presStyleLbl="node3" presStyleIdx="0" presStyleCnt="8"/>
      <dgm:spPr/>
    </dgm:pt>
    <dgm:pt modelId="{69450DB5-FC37-41F1-86B0-07B1E88E4A0D}" type="pres">
      <dgm:prSet presAssocID="{DF42D2EB-4A70-4A16-B8DB-0BB953A47C9A}" presName="hierChild4" presStyleCnt="0"/>
      <dgm:spPr/>
    </dgm:pt>
    <dgm:pt modelId="{97E91686-62F7-4393-8838-C03882374264}" type="pres">
      <dgm:prSet presAssocID="{DF42D2EB-4A70-4A16-B8DB-0BB953A47C9A}" presName="hierChild5" presStyleCnt="0"/>
      <dgm:spPr/>
    </dgm:pt>
    <dgm:pt modelId="{7110C651-20EC-4683-9115-6C762498530C}" type="pres">
      <dgm:prSet presAssocID="{E983A575-2559-4887-8457-16C43AC74699}" presName="Name37" presStyleLbl="parChTrans1D3" presStyleIdx="1" presStyleCnt="8"/>
      <dgm:spPr/>
    </dgm:pt>
    <dgm:pt modelId="{15BC9D80-6541-4729-8391-A6C95D7BC2FD}" type="pres">
      <dgm:prSet presAssocID="{4D5F1E00-EC94-426C-8A55-4875EE018DCD}" presName="hierRoot2" presStyleCnt="0">
        <dgm:presLayoutVars>
          <dgm:hierBranch val="init"/>
        </dgm:presLayoutVars>
      </dgm:prSet>
      <dgm:spPr/>
    </dgm:pt>
    <dgm:pt modelId="{1DD118E0-6234-4181-89DF-BEB1E29C3AC7}" type="pres">
      <dgm:prSet presAssocID="{4D5F1E00-EC94-426C-8A55-4875EE018DCD}" presName="rootComposite" presStyleCnt="0"/>
      <dgm:spPr/>
    </dgm:pt>
    <dgm:pt modelId="{DD7AECB4-6150-4D31-991D-9FC1BD9DAE27}" type="pres">
      <dgm:prSet presAssocID="{4D5F1E00-EC94-426C-8A55-4875EE018DCD}" presName="rootText" presStyleLbl="node3" presStyleIdx="1" presStyleCnt="8" custLinFactX="100000" custLinFactNeighborX="130178" custLinFactNeighborY="44658">
        <dgm:presLayoutVars>
          <dgm:chPref val="3"/>
        </dgm:presLayoutVars>
      </dgm:prSet>
      <dgm:spPr/>
    </dgm:pt>
    <dgm:pt modelId="{62023B18-D6A1-4102-85B7-11B50F193B4A}" type="pres">
      <dgm:prSet presAssocID="{4D5F1E00-EC94-426C-8A55-4875EE018DCD}" presName="rootConnector" presStyleLbl="node3" presStyleIdx="1" presStyleCnt="8"/>
      <dgm:spPr/>
    </dgm:pt>
    <dgm:pt modelId="{5FCA90F4-9E5B-48BF-BA18-7EB27E6A3FE6}" type="pres">
      <dgm:prSet presAssocID="{4D5F1E00-EC94-426C-8A55-4875EE018DCD}" presName="hierChild4" presStyleCnt="0"/>
      <dgm:spPr/>
    </dgm:pt>
    <dgm:pt modelId="{3726DFF0-2DC5-4A73-9D42-73E15EF2E124}" type="pres">
      <dgm:prSet presAssocID="{4D5F1E00-EC94-426C-8A55-4875EE018DCD}" presName="hierChild5" presStyleCnt="0"/>
      <dgm:spPr/>
    </dgm:pt>
    <dgm:pt modelId="{BBABB83E-755C-489D-BAF3-D641F7D4F91E}" type="pres">
      <dgm:prSet presAssocID="{A0D55AF8-E4D6-4B93-A0B1-7A9C66A7D9E7}" presName="Name37" presStyleLbl="parChTrans1D3" presStyleIdx="2" presStyleCnt="8"/>
      <dgm:spPr/>
    </dgm:pt>
    <dgm:pt modelId="{E7253FA7-48FF-4D06-8DEC-15CC86E375A1}" type="pres">
      <dgm:prSet presAssocID="{314BCE15-6EEF-4569-AEC8-94876EE380C9}" presName="hierRoot2" presStyleCnt="0">
        <dgm:presLayoutVars>
          <dgm:hierBranch val="init"/>
        </dgm:presLayoutVars>
      </dgm:prSet>
      <dgm:spPr/>
    </dgm:pt>
    <dgm:pt modelId="{B8519645-B688-4D3F-8A50-CAA91B0F93D2}" type="pres">
      <dgm:prSet presAssocID="{314BCE15-6EEF-4569-AEC8-94876EE380C9}" presName="rootComposite" presStyleCnt="0"/>
      <dgm:spPr/>
    </dgm:pt>
    <dgm:pt modelId="{91A61367-F469-492F-87A5-E615C093C2B7}" type="pres">
      <dgm:prSet presAssocID="{314BCE15-6EEF-4569-AEC8-94876EE380C9}" presName="rootText" presStyleLbl="node3" presStyleIdx="2" presStyleCnt="8" custLinFactX="100000" custLinFactNeighborX="131262" custLinFactNeighborY="37690">
        <dgm:presLayoutVars>
          <dgm:chPref val="3"/>
        </dgm:presLayoutVars>
      </dgm:prSet>
      <dgm:spPr/>
    </dgm:pt>
    <dgm:pt modelId="{281967E0-6A45-44D9-AAE4-D2070FEE3F86}" type="pres">
      <dgm:prSet presAssocID="{314BCE15-6EEF-4569-AEC8-94876EE380C9}" presName="rootConnector" presStyleLbl="node3" presStyleIdx="2" presStyleCnt="8"/>
      <dgm:spPr/>
    </dgm:pt>
    <dgm:pt modelId="{245E91B0-56AE-4596-818D-52507DC080F0}" type="pres">
      <dgm:prSet presAssocID="{314BCE15-6EEF-4569-AEC8-94876EE380C9}" presName="hierChild4" presStyleCnt="0"/>
      <dgm:spPr/>
    </dgm:pt>
    <dgm:pt modelId="{18E1E7B4-8569-446F-836A-B145021B2CFC}" type="pres">
      <dgm:prSet presAssocID="{314BCE15-6EEF-4569-AEC8-94876EE380C9}" presName="hierChild5" presStyleCnt="0"/>
      <dgm:spPr/>
    </dgm:pt>
    <dgm:pt modelId="{50C26049-C5DD-4F8A-8E30-3BE4C085E031}" type="pres">
      <dgm:prSet presAssocID="{3FC93DB2-F638-4777-8132-596FC11B5192}" presName="hierChild5" presStyleCnt="0"/>
      <dgm:spPr/>
    </dgm:pt>
    <dgm:pt modelId="{44FB0F9E-494E-4D68-89A4-101320EFC9A7}" type="pres">
      <dgm:prSet presAssocID="{5B119F4D-CC4C-47ED-A8FB-F98218FBCD43}" presName="Name37" presStyleLbl="parChTrans1D2" presStyleIdx="5" presStyleCnt="7"/>
      <dgm:spPr/>
    </dgm:pt>
    <dgm:pt modelId="{7F3D2923-77F6-4DDC-BAA5-B49EF45CD2B1}" type="pres">
      <dgm:prSet presAssocID="{81921B8C-E67A-4C03-8002-E3C83D1E65E2}" presName="hierRoot2" presStyleCnt="0">
        <dgm:presLayoutVars>
          <dgm:hierBranch val="init"/>
        </dgm:presLayoutVars>
      </dgm:prSet>
      <dgm:spPr/>
    </dgm:pt>
    <dgm:pt modelId="{CDF621C5-0C41-4EBB-98B7-C266FA7498E1}" type="pres">
      <dgm:prSet presAssocID="{81921B8C-E67A-4C03-8002-E3C83D1E65E2}" presName="rootComposite" presStyleCnt="0"/>
      <dgm:spPr/>
    </dgm:pt>
    <dgm:pt modelId="{63B81AB3-C7D0-4686-A6BD-40E922D41EC6}" type="pres">
      <dgm:prSet presAssocID="{81921B8C-E67A-4C03-8002-E3C83D1E65E2}" presName="rootText" presStyleLbl="node2" presStyleIdx="5" presStyleCnt="7" custLinFactX="100000" custLinFactY="-11081" custLinFactNeighborX="160200" custLinFactNeighborY="-100000">
        <dgm:presLayoutVars>
          <dgm:chPref val="3"/>
        </dgm:presLayoutVars>
      </dgm:prSet>
      <dgm:spPr/>
    </dgm:pt>
    <dgm:pt modelId="{701405A9-52CB-4E55-A2E9-CBE2E777F274}" type="pres">
      <dgm:prSet presAssocID="{81921B8C-E67A-4C03-8002-E3C83D1E65E2}" presName="rootConnector" presStyleLbl="node2" presStyleIdx="5" presStyleCnt="7"/>
      <dgm:spPr/>
    </dgm:pt>
    <dgm:pt modelId="{81803172-8540-443A-B573-A1EAA8C27A8E}" type="pres">
      <dgm:prSet presAssocID="{81921B8C-E67A-4C03-8002-E3C83D1E65E2}" presName="hierChild4" presStyleCnt="0"/>
      <dgm:spPr/>
    </dgm:pt>
    <dgm:pt modelId="{9408CD78-6192-48C8-BC56-8B940748961A}" type="pres">
      <dgm:prSet presAssocID="{81921B8C-E67A-4C03-8002-E3C83D1E65E2}" presName="hierChild5" presStyleCnt="0"/>
      <dgm:spPr/>
    </dgm:pt>
    <dgm:pt modelId="{49A8883F-50FB-4B59-ACCE-1F479ACCE6DE}" type="pres">
      <dgm:prSet presAssocID="{F41D6731-88EB-4FA7-A61E-39F1F15D5F0D}" presName="Name37" presStyleLbl="parChTrans1D2" presStyleIdx="6" presStyleCnt="7"/>
      <dgm:spPr/>
    </dgm:pt>
    <dgm:pt modelId="{3D5C4A3D-76B8-4005-A17E-CD5F539395E4}" type="pres">
      <dgm:prSet presAssocID="{FFC4017F-49B0-4921-993E-E29F3C1DC6AF}" presName="hierRoot2" presStyleCnt="0">
        <dgm:presLayoutVars>
          <dgm:hierBranch val="init"/>
        </dgm:presLayoutVars>
      </dgm:prSet>
      <dgm:spPr/>
    </dgm:pt>
    <dgm:pt modelId="{02DD92C1-5CA0-4326-9D96-DE383CC436EC}" type="pres">
      <dgm:prSet presAssocID="{FFC4017F-49B0-4921-993E-E29F3C1DC6AF}" presName="rootComposite" presStyleCnt="0"/>
      <dgm:spPr/>
    </dgm:pt>
    <dgm:pt modelId="{2C12251B-9917-4D27-AC42-37DAE618A0E8}" type="pres">
      <dgm:prSet presAssocID="{FFC4017F-49B0-4921-993E-E29F3C1DC6AF}" presName="rootText" presStyleLbl="node2" presStyleIdx="6" presStyleCnt="7" custLinFactX="60262" custLinFactY="-10969" custLinFactNeighborX="100000" custLinFactNeighborY="-100000">
        <dgm:presLayoutVars>
          <dgm:chPref val="3"/>
        </dgm:presLayoutVars>
      </dgm:prSet>
      <dgm:spPr/>
    </dgm:pt>
    <dgm:pt modelId="{79F15145-2F99-4CF2-AB56-88339126D974}" type="pres">
      <dgm:prSet presAssocID="{FFC4017F-49B0-4921-993E-E29F3C1DC6AF}" presName="rootConnector" presStyleLbl="node2" presStyleIdx="6" presStyleCnt="7"/>
      <dgm:spPr/>
    </dgm:pt>
    <dgm:pt modelId="{19662107-A8EF-466E-8A00-6DDE8323A8D2}" type="pres">
      <dgm:prSet presAssocID="{FFC4017F-49B0-4921-993E-E29F3C1DC6AF}" presName="hierChild4" presStyleCnt="0"/>
      <dgm:spPr/>
    </dgm:pt>
    <dgm:pt modelId="{DC2BC7B5-988A-403F-8426-EDE8956CAA3F}" type="pres">
      <dgm:prSet presAssocID="{FC4851BC-BAA2-4BD6-A810-B0352266EC85}" presName="Name37" presStyleLbl="parChTrans1D3" presStyleIdx="3" presStyleCnt="8"/>
      <dgm:spPr/>
    </dgm:pt>
    <dgm:pt modelId="{FCA9B979-A25C-4F64-8CBE-BB93AB633B9B}" type="pres">
      <dgm:prSet presAssocID="{7FD70E6A-DA69-40CA-AE8B-204EE19E1027}" presName="hierRoot2" presStyleCnt="0">
        <dgm:presLayoutVars>
          <dgm:hierBranch val="init"/>
        </dgm:presLayoutVars>
      </dgm:prSet>
      <dgm:spPr/>
    </dgm:pt>
    <dgm:pt modelId="{9DFD8C14-FD75-4E41-BF73-04F627DE4813}" type="pres">
      <dgm:prSet presAssocID="{7FD70E6A-DA69-40CA-AE8B-204EE19E1027}" presName="rootComposite" presStyleCnt="0"/>
      <dgm:spPr/>
    </dgm:pt>
    <dgm:pt modelId="{0461EDB6-46AD-4AE4-B318-106BCE30B72A}" type="pres">
      <dgm:prSet presAssocID="{7FD70E6A-DA69-40CA-AE8B-204EE19E1027}" presName="rootText" presStyleLbl="node3" presStyleIdx="3" presStyleCnt="8" custScaleY="73935" custLinFactX="200000" custLinFactNeighborX="261900" custLinFactNeighborY="3731">
        <dgm:presLayoutVars>
          <dgm:chPref val="3"/>
        </dgm:presLayoutVars>
      </dgm:prSet>
      <dgm:spPr/>
    </dgm:pt>
    <dgm:pt modelId="{2A645B52-74AC-4BC8-A5F0-2453C3B05F49}" type="pres">
      <dgm:prSet presAssocID="{7FD70E6A-DA69-40CA-AE8B-204EE19E1027}" presName="rootConnector" presStyleLbl="node3" presStyleIdx="3" presStyleCnt="8"/>
      <dgm:spPr/>
    </dgm:pt>
    <dgm:pt modelId="{1D5D543C-4B70-4882-AA3A-9B3201223DEF}" type="pres">
      <dgm:prSet presAssocID="{7FD70E6A-DA69-40CA-AE8B-204EE19E1027}" presName="hierChild4" presStyleCnt="0"/>
      <dgm:spPr/>
    </dgm:pt>
    <dgm:pt modelId="{4CC01D49-8746-47E9-B0AC-6DBA60FB816C}" type="pres">
      <dgm:prSet presAssocID="{7FD70E6A-DA69-40CA-AE8B-204EE19E1027}" presName="hierChild5" presStyleCnt="0"/>
      <dgm:spPr/>
    </dgm:pt>
    <dgm:pt modelId="{17937768-3B43-4A53-A859-2FD653D9A662}" type="pres">
      <dgm:prSet presAssocID="{EF025B11-3338-437C-A460-7E267220DCF1}" presName="Name37" presStyleLbl="parChTrans1D3" presStyleIdx="4" presStyleCnt="8"/>
      <dgm:spPr/>
    </dgm:pt>
    <dgm:pt modelId="{B82376A7-DF20-4363-B50E-1A01BC6E993B}" type="pres">
      <dgm:prSet presAssocID="{9A861193-031D-4A96-AAE8-9E62FC0D8BC0}" presName="hierRoot2" presStyleCnt="0">
        <dgm:presLayoutVars>
          <dgm:hierBranch val="init"/>
        </dgm:presLayoutVars>
      </dgm:prSet>
      <dgm:spPr/>
    </dgm:pt>
    <dgm:pt modelId="{7A76FB49-FE1B-4357-A68D-A603B4F6B987}" type="pres">
      <dgm:prSet presAssocID="{9A861193-031D-4A96-AAE8-9E62FC0D8BC0}" presName="rootComposite" presStyleCnt="0"/>
      <dgm:spPr/>
    </dgm:pt>
    <dgm:pt modelId="{46E5FD29-DDA7-4D91-8B8A-77F233B2A6FD}" type="pres">
      <dgm:prSet presAssocID="{9A861193-031D-4A96-AAE8-9E62FC0D8BC0}" presName="rootText" presStyleLbl="node3" presStyleIdx="4" presStyleCnt="8" custScaleY="73935" custLinFactX="100000" custLinFactNeighborX="132175" custLinFactNeighborY="4777">
        <dgm:presLayoutVars>
          <dgm:chPref val="3"/>
        </dgm:presLayoutVars>
      </dgm:prSet>
      <dgm:spPr/>
    </dgm:pt>
    <dgm:pt modelId="{A7B98814-1315-4B64-A89C-F2D2BCA4BC0A}" type="pres">
      <dgm:prSet presAssocID="{9A861193-031D-4A96-AAE8-9E62FC0D8BC0}" presName="rootConnector" presStyleLbl="node3" presStyleIdx="4" presStyleCnt="8"/>
      <dgm:spPr/>
    </dgm:pt>
    <dgm:pt modelId="{D6769419-DE9E-4A2A-B07D-AE5328467CA3}" type="pres">
      <dgm:prSet presAssocID="{9A861193-031D-4A96-AAE8-9E62FC0D8BC0}" presName="hierChild4" presStyleCnt="0"/>
      <dgm:spPr/>
    </dgm:pt>
    <dgm:pt modelId="{6E330AEE-44E2-44B6-85BF-319F774172E9}" type="pres">
      <dgm:prSet presAssocID="{9A861193-031D-4A96-AAE8-9E62FC0D8BC0}" presName="hierChild5" presStyleCnt="0"/>
      <dgm:spPr/>
    </dgm:pt>
    <dgm:pt modelId="{F4CBB490-C20C-4405-9C2F-A2960886110F}" type="pres">
      <dgm:prSet presAssocID="{4DF02CC6-C508-46FB-B85E-7BD2FE16E309}" presName="Name37" presStyleLbl="parChTrans1D3" presStyleIdx="5" presStyleCnt="8"/>
      <dgm:spPr/>
    </dgm:pt>
    <dgm:pt modelId="{9159578E-4977-45F4-AE40-036B6CDA9C17}" type="pres">
      <dgm:prSet presAssocID="{DBDA55C4-07DA-468F-B8E9-2B94F8FC1F26}" presName="hierRoot2" presStyleCnt="0">
        <dgm:presLayoutVars>
          <dgm:hierBranch val="init"/>
        </dgm:presLayoutVars>
      </dgm:prSet>
      <dgm:spPr/>
    </dgm:pt>
    <dgm:pt modelId="{A2793146-E2E3-4207-A9DC-181F97486F6B}" type="pres">
      <dgm:prSet presAssocID="{DBDA55C4-07DA-468F-B8E9-2B94F8FC1F26}" presName="rootComposite" presStyleCnt="0"/>
      <dgm:spPr/>
    </dgm:pt>
    <dgm:pt modelId="{7747959C-1968-4AC6-8C2A-C607A05E4CAC}" type="pres">
      <dgm:prSet presAssocID="{DBDA55C4-07DA-468F-B8E9-2B94F8FC1F26}" presName="rootText" presStyleLbl="node3" presStyleIdx="5" presStyleCnt="8" custScaleY="73935" custLinFactX="10418" custLinFactNeighborX="100000" custLinFactNeighborY="91935">
        <dgm:presLayoutVars>
          <dgm:chPref val="3"/>
        </dgm:presLayoutVars>
      </dgm:prSet>
      <dgm:spPr/>
    </dgm:pt>
    <dgm:pt modelId="{DF8F848C-3196-46D0-81BD-8B83611C9D13}" type="pres">
      <dgm:prSet presAssocID="{DBDA55C4-07DA-468F-B8E9-2B94F8FC1F26}" presName="rootConnector" presStyleLbl="node3" presStyleIdx="5" presStyleCnt="8"/>
      <dgm:spPr/>
    </dgm:pt>
    <dgm:pt modelId="{344BCE86-21F6-4332-99A9-BBCE37E4C65C}" type="pres">
      <dgm:prSet presAssocID="{DBDA55C4-07DA-468F-B8E9-2B94F8FC1F26}" presName="hierChild4" presStyleCnt="0"/>
      <dgm:spPr/>
    </dgm:pt>
    <dgm:pt modelId="{7176A194-DBC8-4922-9756-6F82F654C171}" type="pres">
      <dgm:prSet presAssocID="{DBDA55C4-07DA-468F-B8E9-2B94F8FC1F26}" presName="hierChild5" presStyleCnt="0"/>
      <dgm:spPr/>
    </dgm:pt>
    <dgm:pt modelId="{9D958B8B-A78F-4AAE-B551-62DC1EF751ED}" type="pres">
      <dgm:prSet presAssocID="{F23634ED-786D-41AB-ADBC-D8086182348D}" presName="Name37" presStyleLbl="parChTrans1D3" presStyleIdx="6" presStyleCnt="8"/>
      <dgm:spPr/>
    </dgm:pt>
    <dgm:pt modelId="{480E04C0-2168-46A6-B3C6-264CFC856E70}" type="pres">
      <dgm:prSet presAssocID="{CC2A796C-642F-48A9-B95D-8EAA3BC3DF71}" presName="hierRoot2" presStyleCnt="0">
        <dgm:presLayoutVars>
          <dgm:hierBranch val="init"/>
        </dgm:presLayoutVars>
      </dgm:prSet>
      <dgm:spPr/>
    </dgm:pt>
    <dgm:pt modelId="{8FE63ED1-F93F-4BDF-B12C-D1A46E53ADFB}" type="pres">
      <dgm:prSet presAssocID="{CC2A796C-642F-48A9-B95D-8EAA3BC3DF71}" presName="rootComposite" presStyleCnt="0"/>
      <dgm:spPr/>
    </dgm:pt>
    <dgm:pt modelId="{D4EF5439-99AB-40B1-BE19-CB5584A978EA}" type="pres">
      <dgm:prSet presAssocID="{CC2A796C-642F-48A9-B95D-8EAA3BC3DF71}" presName="rootText" presStyleLbl="node3" presStyleIdx="6" presStyleCnt="8" custScaleY="73935" custLinFactNeighborX="98672" custLinFactNeighborY="91346">
        <dgm:presLayoutVars>
          <dgm:chPref val="3"/>
        </dgm:presLayoutVars>
      </dgm:prSet>
      <dgm:spPr/>
    </dgm:pt>
    <dgm:pt modelId="{FA55398B-2B4E-4CED-A10A-0CC585FEF7F4}" type="pres">
      <dgm:prSet presAssocID="{CC2A796C-642F-48A9-B95D-8EAA3BC3DF71}" presName="rootConnector" presStyleLbl="node3" presStyleIdx="6" presStyleCnt="8"/>
      <dgm:spPr/>
    </dgm:pt>
    <dgm:pt modelId="{460B7439-E6A6-4AEC-A576-2D1F40C36C6B}" type="pres">
      <dgm:prSet presAssocID="{CC2A796C-642F-48A9-B95D-8EAA3BC3DF71}" presName="hierChild4" presStyleCnt="0"/>
      <dgm:spPr/>
    </dgm:pt>
    <dgm:pt modelId="{92BA4C62-5EAA-4D0F-AE43-75C5DAB52EB7}" type="pres">
      <dgm:prSet presAssocID="{CC2A796C-642F-48A9-B95D-8EAA3BC3DF71}" presName="hierChild5" presStyleCnt="0"/>
      <dgm:spPr/>
    </dgm:pt>
    <dgm:pt modelId="{97E2898F-DCA3-43A3-AFF6-5EC58F8F7F17}" type="pres">
      <dgm:prSet presAssocID="{EBACCE99-85A3-43A6-8215-246987F98626}" presName="Name37" presStyleLbl="parChTrans1D3" presStyleIdx="7" presStyleCnt="8"/>
      <dgm:spPr/>
    </dgm:pt>
    <dgm:pt modelId="{9216DD83-D7A9-4C12-BE7C-37D15E872499}" type="pres">
      <dgm:prSet presAssocID="{A3028A00-BEE3-465D-9D65-58A474F121C7}" presName="hierRoot2" presStyleCnt="0">
        <dgm:presLayoutVars>
          <dgm:hierBranch val="init"/>
        </dgm:presLayoutVars>
      </dgm:prSet>
      <dgm:spPr/>
    </dgm:pt>
    <dgm:pt modelId="{D2F0BC6D-73C2-448A-BC75-660C98304D4F}" type="pres">
      <dgm:prSet presAssocID="{A3028A00-BEE3-465D-9D65-58A474F121C7}" presName="rootComposite" presStyleCnt="0"/>
      <dgm:spPr/>
    </dgm:pt>
    <dgm:pt modelId="{9E7B9F36-9CE6-4C2C-910D-E23227AB5F55}" type="pres">
      <dgm:prSet presAssocID="{A3028A00-BEE3-465D-9D65-58A474F121C7}" presName="rootText" presStyleLbl="node3" presStyleIdx="7" presStyleCnt="8" custScaleY="73935" custLinFactX="-30471" custLinFactY="89615" custLinFactNeighborX="-100000" custLinFactNeighborY="100000">
        <dgm:presLayoutVars>
          <dgm:chPref val="3"/>
        </dgm:presLayoutVars>
      </dgm:prSet>
      <dgm:spPr/>
    </dgm:pt>
    <dgm:pt modelId="{EBE5A496-0360-41B1-AC55-90CFE0609851}" type="pres">
      <dgm:prSet presAssocID="{A3028A00-BEE3-465D-9D65-58A474F121C7}" presName="rootConnector" presStyleLbl="node3" presStyleIdx="7" presStyleCnt="8"/>
      <dgm:spPr/>
    </dgm:pt>
    <dgm:pt modelId="{81B52C5E-08D7-40F7-A355-BE836407CAD6}" type="pres">
      <dgm:prSet presAssocID="{A3028A00-BEE3-465D-9D65-58A474F121C7}" presName="hierChild4" presStyleCnt="0"/>
      <dgm:spPr/>
    </dgm:pt>
    <dgm:pt modelId="{4D41BF69-91CE-47D0-9AAD-003866E72443}" type="pres">
      <dgm:prSet presAssocID="{EB3A9A19-A307-4ED3-BB58-9D9A9B939AC8}" presName="Name37" presStyleLbl="parChTrans1D4" presStyleIdx="0" presStyleCnt="3"/>
      <dgm:spPr/>
    </dgm:pt>
    <dgm:pt modelId="{D0E20E7A-4466-490F-9D36-7910C031C0B1}" type="pres">
      <dgm:prSet presAssocID="{90A40D66-350A-4D75-A678-644B58B8BC57}" presName="hierRoot2" presStyleCnt="0">
        <dgm:presLayoutVars>
          <dgm:hierBranch val="init"/>
        </dgm:presLayoutVars>
      </dgm:prSet>
      <dgm:spPr/>
    </dgm:pt>
    <dgm:pt modelId="{85272C84-D893-4A54-8F6A-009606732274}" type="pres">
      <dgm:prSet presAssocID="{90A40D66-350A-4D75-A678-644B58B8BC57}" presName="rootComposite" presStyleCnt="0"/>
      <dgm:spPr/>
    </dgm:pt>
    <dgm:pt modelId="{71ACD940-3E43-40A0-8318-8546AF1BB423}" type="pres">
      <dgm:prSet presAssocID="{90A40D66-350A-4D75-A678-644B58B8BC57}" presName="rootText" presStyleLbl="node4" presStyleIdx="0" presStyleCnt="3" custScaleX="161741" custScaleY="70691" custLinFactX="-9826" custLinFactY="69663" custLinFactNeighborX="-100000" custLinFactNeighborY="100000">
        <dgm:presLayoutVars>
          <dgm:chPref val="3"/>
        </dgm:presLayoutVars>
      </dgm:prSet>
      <dgm:spPr/>
    </dgm:pt>
    <dgm:pt modelId="{DD2F1734-DD60-498E-ACAA-1A23E7DE532E}" type="pres">
      <dgm:prSet presAssocID="{90A40D66-350A-4D75-A678-644B58B8BC57}" presName="rootConnector" presStyleLbl="node4" presStyleIdx="0" presStyleCnt="3"/>
      <dgm:spPr/>
    </dgm:pt>
    <dgm:pt modelId="{01AC98DC-F939-4038-A24B-4854277695E9}" type="pres">
      <dgm:prSet presAssocID="{90A40D66-350A-4D75-A678-644B58B8BC57}" presName="hierChild4" presStyleCnt="0"/>
      <dgm:spPr/>
    </dgm:pt>
    <dgm:pt modelId="{033E9FA4-6D54-46B6-9FFC-7597073A9884}" type="pres">
      <dgm:prSet presAssocID="{90A40D66-350A-4D75-A678-644B58B8BC57}" presName="hierChild5" presStyleCnt="0"/>
      <dgm:spPr/>
    </dgm:pt>
    <dgm:pt modelId="{CFC84A79-354D-4D15-9847-B7E39D72EA15}" type="pres">
      <dgm:prSet presAssocID="{A091C85E-840B-4446-A039-6E1D30A371B2}" presName="Name37" presStyleLbl="parChTrans1D4" presStyleIdx="1" presStyleCnt="3"/>
      <dgm:spPr/>
    </dgm:pt>
    <dgm:pt modelId="{DCADEA1A-36C1-444A-BD11-7E5C694ED610}" type="pres">
      <dgm:prSet presAssocID="{AC94FF5B-ADEA-43E5-8015-CF5EE2A12AB4}" presName="hierRoot2" presStyleCnt="0">
        <dgm:presLayoutVars>
          <dgm:hierBranch val="init"/>
        </dgm:presLayoutVars>
      </dgm:prSet>
      <dgm:spPr/>
    </dgm:pt>
    <dgm:pt modelId="{59511E66-7B11-45D9-BE9B-473217AD9238}" type="pres">
      <dgm:prSet presAssocID="{AC94FF5B-ADEA-43E5-8015-CF5EE2A12AB4}" presName="rootComposite" presStyleCnt="0"/>
      <dgm:spPr/>
    </dgm:pt>
    <dgm:pt modelId="{58402C12-1B4B-42A8-A39C-B621D70293BE}" type="pres">
      <dgm:prSet presAssocID="{AC94FF5B-ADEA-43E5-8015-CF5EE2A12AB4}" presName="rootText" presStyleLbl="node4" presStyleIdx="1" presStyleCnt="3" custScaleX="161741" custScaleY="70691" custLinFactX="-10046" custLinFactY="40009" custLinFactNeighborX="-100000" custLinFactNeighborY="100000">
        <dgm:presLayoutVars>
          <dgm:chPref val="3"/>
        </dgm:presLayoutVars>
      </dgm:prSet>
      <dgm:spPr/>
    </dgm:pt>
    <dgm:pt modelId="{2C89133D-5F9F-4AA7-BE97-DB20DABD6B7D}" type="pres">
      <dgm:prSet presAssocID="{AC94FF5B-ADEA-43E5-8015-CF5EE2A12AB4}" presName="rootConnector" presStyleLbl="node4" presStyleIdx="1" presStyleCnt="3"/>
      <dgm:spPr/>
    </dgm:pt>
    <dgm:pt modelId="{5798AB41-A423-4DAB-8B32-D387CC494589}" type="pres">
      <dgm:prSet presAssocID="{AC94FF5B-ADEA-43E5-8015-CF5EE2A12AB4}" presName="hierChild4" presStyleCnt="0"/>
      <dgm:spPr/>
    </dgm:pt>
    <dgm:pt modelId="{BAE036FF-43E7-406D-B633-7664AD0CAC75}" type="pres">
      <dgm:prSet presAssocID="{AC94FF5B-ADEA-43E5-8015-CF5EE2A12AB4}" presName="hierChild5" presStyleCnt="0"/>
      <dgm:spPr/>
    </dgm:pt>
    <dgm:pt modelId="{EC97CC58-FBB3-44FE-B5FC-210DDFD84042}" type="pres">
      <dgm:prSet presAssocID="{A4FCD01D-DF0A-45A2-A60F-A8E3CC4B3D4B}" presName="Name37" presStyleLbl="parChTrans1D4" presStyleIdx="2" presStyleCnt="3"/>
      <dgm:spPr/>
    </dgm:pt>
    <dgm:pt modelId="{D486E687-450A-4E70-92F1-85C5BA0A08E6}" type="pres">
      <dgm:prSet presAssocID="{675C9F36-A964-40B5-A7C9-36F508FB28EC}" presName="hierRoot2" presStyleCnt="0">
        <dgm:presLayoutVars>
          <dgm:hierBranch val="init"/>
        </dgm:presLayoutVars>
      </dgm:prSet>
      <dgm:spPr/>
    </dgm:pt>
    <dgm:pt modelId="{1714F264-605C-4448-BAB9-1711F6461A9D}" type="pres">
      <dgm:prSet presAssocID="{675C9F36-A964-40B5-A7C9-36F508FB28EC}" presName="rootComposite" presStyleCnt="0"/>
      <dgm:spPr/>
    </dgm:pt>
    <dgm:pt modelId="{B298BBF2-71CF-4ADF-91BA-BFDBC7D88873}" type="pres">
      <dgm:prSet presAssocID="{675C9F36-A964-40B5-A7C9-36F508FB28EC}" presName="rootText" presStyleLbl="node4" presStyleIdx="2" presStyleCnt="3" custScaleX="161741" custScaleY="73590" custLinFactX="-7453" custLinFactY="12114" custLinFactNeighborX="-100000" custLinFactNeighborY="100000">
        <dgm:presLayoutVars>
          <dgm:chPref val="3"/>
        </dgm:presLayoutVars>
      </dgm:prSet>
      <dgm:spPr/>
    </dgm:pt>
    <dgm:pt modelId="{13EFFCEB-3662-40D6-80B5-0D7523FEDC43}" type="pres">
      <dgm:prSet presAssocID="{675C9F36-A964-40B5-A7C9-36F508FB28EC}" presName="rootConnector" presStyleLbl="node4" presStyleIdx="2" presStyleCnt="3"/>
      <dgm:spPr/>
    </dgm:pt>
    <dgm:pt modelId="{F3E915B3-6815-47D7-8827-CB7DADFC15F8}" type="pres">
      <dgm:prSet presAssocID="{675C9F36-A964-40B5-A7C9-36F508FB28EC}" presName="hierChild4" presStyleCnt="0"/>
      <dgm:spPr/>
    </dgm:pt>
    <dgm:pt modelId="{B2ACF37E-E139-46AA-886A-F4B72770D62E}" type="pres">
      <dgm:prSet presAssocID="{675C9F36-A964-40B5-A7C9-36F508FB28EC}" presName="hierChild5" presStyleCnt="0"/>
      <dgm:spPr/>
    </dgm:pt>
    <dgm:pt modelId="{4733066B-BBC9-4523-BA87-E848BAC67290}" type="pres">
      <dgm:prSet presAssocID="{A3028A00-BEE3-465D-9D65-58A474F121C7}" presName="hierChild5" presStyleCnt="0"/>
      <dgm:spPr/>
    </dgm:pt>
    <dgm:pt modelId="{2C377087-1DAD-43F9-AD7B-A8AB9BEB74CA}" type="pres">
      <dgm:prSet presAssocID="{FFC4017F-49B0-4921-993E-E29F3C1DC6AF}" presName="hierChild5" presStyleCnt="0"/>
      <dgm:spPr/>
    </dgm:pt>
    <dgm:pt modelId="{E0247756-E640-4A86-BFEF-B2471889F7AC}" type="pres">
      <dgm:prSet presAssocID="{BCCA1BF8-8D1F-4D95-B5E0-CADD55049B11}" presName="hierChild3" presStyleCnt="0"/>
      <dgm:spPr/>
    </dgm:pt>
  </dgm:ptLst>
  <dgm:cxnLst>
    <dgm:cxn modelId="{A9953C06-FEE6-40F9-A1DC-266BCD8B1FEF}" srcId="{3FC93DB2-F638-4777-8132-596FC11B5192}" destId="{314BCE15-6EEF-4569-AEC8-94876EE380C9}" srcOrd="2" destOrd="0" parTransId="{A0D55AF8-E4D6-4B93-A0B1-7A9C66A7D9E7}" sibTransId="{DB421296-3559-4258-A1BA-DA2542C88A96}"/>
    <dgm:cxn modelId="{3E064C07-CB88-447F-9564-6534CFCD696D}" type="presOf" srcId="{A091C85E-840B-4446-A039-6E1D30A371B2}" destId="{CFC84A79-354D-4D15-9847-B7E39D72EA15}" srcOrd="0" destOrd="0" presId="urn:microsoft.com/office/officeart/2005/8/layout/orgChart1"/>
    <dgm:cxn modelId="{E9597B09-668D-4893-97DC-B467A7732D2E}" type="presOf" srcId="{675C9F36-A964-40B5-A7C9-36F508FB28EC}" destId="{B298BBF2-71CF-4ADF-91BA-BFDBC7D88873}" srcOrd="0" destOrd="0" presId="urn:microsoft.com/office/officeart/2005/8/layout/orgChart1"/>
    <dgm:cxn modelId="{04727F0A-7A9D-4352-B9AB-1EF513D8B2B7}" type="presOf" srcId="{EBACCE99-85A3-43A6-8215-246987F98626}" destId="{97E2898F-DCA3-43A3-AFF6-5EC58F8F7F17}" srcOrd="0" destOrd="0" presId="urn:microsoft.com/office/officeart/2005/8/layout/orgChart1"/>
    <dgm:cxn modelId="{1648230B-FBCE-4CB9-97DE-AEA0165ACF79}" type="presOf" srcId="{AC94FF5B-ADEA-43E5-8015-CF5EE2A12AB4}" destId="{2C89133D-5F9F-4AA7-BE97-DB20DABD6B7D}" srcOrd="1" destOrd="0" presId="urn:microsoft.com/office/officeart/2005/8/layout/orgChart1"/>
    <dgm:cxn modelId="{6F411E12-CCDA-490A-AB57-627F907451E2}" srcId="{BCCA1BF8-8D1F-4D95-B5E0-CADD55049B11}" destId="{26BACAC9-7C98-4A83-BC59-4D7CA4115B94}" srcOrd="0" destOrd="0" parTransId="{DE08A99F-69F0-4184-988D-CBFA1FCF7B66}" sibTransId="{E9E20116-8E3D-43CC-B24C-5C6C7E41835E}"/>
    <dgm:cxn modelId="{5FDAA01C-F680-4DE3-A81F-3574D1F67826}" type="presOf" srcId="{AC94FF5B-ADEA-43E5-8015-CF5EE2A12AB4}" destId="{58402C12-1B4B-42A8-A39C-B621D70293BE}" srcOrd="0" destOrd="0" presId="urn:microsoft.com/office/officeart/2005/8/layout/orgChart1"/>
    <dgm:cxn modelId="{018DC11D-4176-4E57-BC60-AB94695ED4ED}" srcId="{FFC4017F-49B0-4921-993E-E29F3C1DC6AF}" destId="{7FD70E6A-DA69-40CA-AE8B-204EE19E1027}" srcOrd="0" destOrd="0" parTransId="{FC4851BC-BAA2-4BD6-A810-B0352266EC85}" sibTransId="{FE66E6D3-B583-45A4-B3F1-45F1E9A7DA11}"/>
    <dgm:cxn modelId="{14C7691E-BFA1-48D8-BAFD-4A7699521AFF}" srcId="{A3028A00-BEE3-465D-9D65-58A474F121C7}" destId="{90A40D66-350A-4D75-A678-644B58B8BC57}" srcOrd="0" destOrd="0" parTransId="{EB3A9A19-A307-4ED3-BB58-9D9A9B939AC8}" sibTransId="{0B3BC8D7-7081-4C60-A676-3B53F485779F}"/>
    <dgm:cxn modelId="{EA2A8A1E-52E4-4DAF-96FB-D044D137C4F8}" type="presOf" srcId="{54B02AC9-732D-4E2F-AECD-6D2452A8D902}" destId="{2FEBD374-4359-4E63-B89C-893F656B6CAD}" srcOrd="1" destOrd="0" presId="urn:microsoft.com/office/officeart/2005/8/layout/orgChart1"/>
    <dgm:cxn modelId="{33392625-644A-4023-B057-781115CE7823}" type="presOf" srcId="{9A861193-031D-4A96-AAE8-9E62FC0D8BC0}" destId="{46E5FD29-DDA7-4D91-8B8A-77F233B2A6FD}" srcOrd="0" destOrd="0" presId="urn:microsoft.com/office/officeart/2005/8/layout/orgChart1"/>
    <dgm:cxn modelId="{7B405B25-7111-47BB-8B1D-97F48011AA8D}" srcId="{3FC93DB2-F638-4777-8132-596FC11B5192}" destId="{4D5F1E00-EC94-426C-8A55-4875EE018DCD}" srcOrd="1" destOrd="0" parTransId="{E983A575-2559-4887-8457-16C43AC74699}" sibTransId="{47F02B65-C209-4E8B-99F4-8AF963FD3CAC}"/>
    <dgm:cxn modelId="{5AE4E528-E177-404E-A075-909893DF41AC}" type="presOf" srcId="{7FD70E6A-DA69-40CA-AE8B-204EE19E1027}" destId="{2A645B52-74AC-4BC8-A5F0-2453C3B05F49}" srcOrd="1" destOrd="0" presId="urn:microsoft.com/office/officeart/2005/8/layout/orgChart1"/>
    <dgm:cxn modelId="{BCEE0C2B-DD15-458F-82FD-940AC6EEFE9E}" srcId="{BCCA1BF8-8D1F-4D95-B5E0-CADD55049B11}" destId="{3FC93DB2-F638-4777-8132-596FC11B5192}" srcOrd="4" destOrd="0" parTransId="{8F6EE0EF-BEC0-4C6A-B512-DDD6A75E2BDF}" sibTransId="{22F953BE-F89D-4FE7-9293-79FD5A2DC0BC}"/>
    <dgm:cxn modelId="{20CBA436-C4A0-4F02-84DB-74DB1EEDBC38}" type="presOf" srcId="{DF42D2EB-4A70-4A16-B8DB-0BB953A47C9A}" destId="{96558314-10F8-4633-B593-8143838B8E2E}" srcOrd="1" destOrd="0" presId="urn:microsoft.com/office/officeart/2005/8/layout/orgChart1"/>
    <dgm:cxn modelId="{BD9BA736-001D-4E59-AC7A-1B86BD017E95}" type="presOf" srcId="{DF42D2EB-4A70-4A16-B8DB-0BB953A47C9A}" destId="{7B9DE689-9722-4CC7-AFEA-D6F804F7F2EB}" srcOrd="0" destOrd="0" presId="urn:microsoft.com/office/officeart/2005/8/layout/orgChart1"/>
    <dgm:cxn modelId="{7181313D-C59B-41BB-9C0A-FDA1509D9627}" type="presOf" srcId="{A3256EB1-3EFB-4EB7-B746-7699589B8C80}" destId="{DF7F9384-121E-4105-A0F6-C0F6C3B9FF4F}" srcOrd="1" destOrd="0" presId="urn:microsoft.com/office/officeart/2005/8/layout/orgChart1"/>
    <dgm:cxn modelId="{6D14663F-E279-46F6-B875-59DE044B6311}" type="presOf" srcId="{3FC93DB2-F638-4777-8132-596FC11B5192}" destId="{46C9C840-0DB1-4BA7-8842-DB7804A6F88D}" srcOrd="0" destOrd="0" presId="urn:microsoft.com/office/officeart/2005/8/layout/orgChart1"/>
    <dgm:cxn modelId="{43291F64-4F15-4B13-B0B3-704578EA2E6B}" type="presOf" srcId="{A3028A00-BEE3-465D-9D65-58A474F121C7}" destId="{9E7B9F36-9CE6-4C2C-910D-E23227AB5F55}" srcOrd="0" destOrd="0" presId="urn:microsoft.com/office/officeart/2005/8/layout/orgChart1"/>
    <dgm:cxn modelId="{53BD7144-F4A7-4C91-8A66-E5985A176A49}" type="presOf" srcId="{54B02AC9-732D-4E2F-AECD-6D2452A8D902}" destId="{C6B8F016-05EB-4FDF-8800-5D35AC5A1097}" srcOrd="0" destOrd="0" presId="urn:microsoft.com/office/officeart/2005/8/layout/orgChart1"/>
    <dgm:cxn modelId="{82911D45-812C-473F-BDC5-6641BE1E2392}" type="presOf" srcId="{E983A575-2559-4887-8457-16C43AC74699}" destId="{7110C651-20EC-4683-9115-6C762498530C}" srcOrd="0" destOrd="0" presId="urn:microsoft.com/office/officeart/2005/8/layout/orgChart1"/>
    <dgm:cxn modelId="{04688D65-D0BA-4FE7-B0A2-4AF03FC47B36}" type="presOf" srcId="{F8E5832B-E31C-45F8-A077-AC59F7043AB2}" destId="{C1BCBA7A-3121-4EF7-A072-06B7AC3292C0}" srcOrd="0" destOrd="0" presId="urn:microsoft.com/office/officeart/2005/8/layout/orgChart1"/>
    <dgm:cxn modelId="{1B9C1D6B-FAF1-4259-A928-2985261BCCFA}" type="presOf" srcId="{26BACAC9-7C98-4A83-BC59-4D7CA4115B94}" destId="{6F77DE89-1115-489C-A920-BCE41838812A}" srcOrd="0" destOrd="0" presId="urn:microsoft.com/office/officeart/2005/8/layout/orgChart1"/>
    <dgm:cxn modelId="{D757676D-C1ED-4386-B3D5-055F2A91B1AB}" srcId="{A3028A00-BEE3-465D-9D65-58A474F121C7}" destId="{675C9F36-A964-40B5-A7C9-36F508FB28EC}" srcOrd="2" destOrd="0" parTransId="{A4FCD01D-DF0A-45A2-A60F-A8E3CC4B3D4B}" sibTransId="{B8146EA4-6300-49D1-B245-1B3E6BADA54A}"/>
    <dgm:cxn modelId="{A022FF4D-832D-459E-BFA0-3B7778804441}" srcId="{A3028A00-BEE3-465D-9D65-58A474F121C7}" destId="{AC94FF5B-ADEA-43E5-8015-CF5EE2A12AB4}" srcOrd="1" destOrd="0" parTransId="{A091C85E-840B-4446-A039-6E1D30A371B2}" sibTransId="{F92782AD-3A3C-4B5A-B311-C23A6B74121F}"/>
    <dgm:cxn modelId="{09C53170-BFDA-459C-BDE9-B0E90A2DB9AC}" type="presOf" srcId="{FC4851BC-BAA2-4BD6-A810-B0352266EC85}" destId="{DC2BC7B5-988A-403F-8426-EDE8956CAA3F}" srcOrd="0" destOrd="0" presId="urn:microsoft.com/office/officeart/2005/8/layout/orgChart1"/>
    <dgm:cxn modelId="{DB88B273-D68A-4A8E-9B1B-CA6FD8BB3F22}" srcId="{BCCA1BF8-8D1F-4D95-B5E0-CADD55049B11}" destId="{FFC4017F-49B0-4921-993E-E29F3C1DC6AF}" srcOrd="6" destOrd="0" parTransId="{F41D6731-88EB-4FA7-A61E-39F1F15D5F0D}" sibTransId="{D79A20B9-D0C4-4F9D-AD6C-46C5ECCDE9F2}"/>
    <dgm:cxn modelId="{6443EB5A-8941-4CA3-BFF1-C19DEDCD3A11}" type="presOf" srcId="{7FD70E6A-DA69-40CA-AE8B-204EE19E1027}" destId="{0461EDB6-46AD-4AE4-B318-106BCE30B72A}" srcOrd="0" destOrd="0" presId="urn:microsoft.com/office/officeart/2005/8/layout/orgChart1"/>
    <dgm:cxn modelId="{6CA5127D-D374-4547-BA5A-5BC09C51AD44}" type="presOf" srcId="{F8E5832B-E31C-45F8-A077-AC59F7043AB2}" destId="{1B66B01B-4769-45E1-8A32-D4A309C9AE4E}" srcOrd="1" destOrd="0" presId="urn:microsoft.com/office/officeart/2005/8/layout/orgChart1"/>
    <dgm:cxn modelId="{E6D71F80-64FD-4FA2-82CB-4B9C05AB1119}" type="presOf" srcId="{A4FCD01D-DF0A-45A2-A60F-A8E3CC4B3D4B}" destId="{EC97CC58-FBB3-44FE-B5FC-210DDFD84042}" srcOrd="0" destOrd="0" presId="urn:microsoft.com/office/officeart/2005/8/layout/orgChart1"/>
    <dgm:cxn modelId="{E0DC3381-F45F-4E64-93B6-BD20D4C0A652}" type="presOf" srcId="{81921B8C-E67A-4C03-8002-E3C83D1E65E2}" destId="{63B81AB3-C7D0-4686-A6BD-40E922D41EC6}" srcOrd="0" destOrd="0" presId="urn:microsoft.com/office/officeart/2005/8/layout/orgChart1"/>
    <dgm:cxn modelId="{BC642882-997C-405C-BD21-FBFEF6FC155A}" type="presOf" srcId="{A0D55AF8-E4D6-4B93-A0B1-7A9C66A7D9E7}" destId="{BBABB83E-755C-489D-BAF3-D641F7D4F91E}" srcOrd="0" destOrd="0" presId="urn:microsoft.com/office/officeart/2005/8/layout/orgChart1"/>
    <dgm:cxn modelId="{29F5B482-ADEB-43E1-A2EE-AE54F13CDB50}" type="presOf" srcId="{DF5BE44F-1743-4E53-B691-D06C533DDF2B}" destId="{ABA4C7AD-3EFC-4EA9-BBA8-BFF8C9EF10C4}" srcOrd="0" destOrd="0" presId="urn:microsoft.com/office/officeart/2005/8/layout/orgChart1"/>
    <dgm:cxn modelId="{A34D8184-4E5E-403E-9FA2-959FF9051241}" type="presOf" srcId="{3FC93DB2-F638-4777-8132-596FC11B5192}" destId="{0026DA6B-B5BC-4C27-AE69-12C8849B55F7}" srcOrd="1" destOrd="0" presId="urn:microsoft.com/office/officeart/2005/8/layout/orgChart1"/>
    <dgm:cxn modelId="{28999984-A655-4684-9812-E3C611BA5A62}" type="presOf" srcId="{F41D6731-88EB-4FA7-A61E-39F1F15D5F0D}" destId="{49A8883F-50FB-4B59-ACCE-1F479ACCE6DE}" srcOrd="0" destOrd="0" presId="urn:microsoft.com/office/officeart/2005/8/layout/orgChart1"/>
    <dgm:cxn modelId="{D2217986-6CDF-4BA6-A183-4784E8BA7C03}" type="presOf" srcId="{F23634ED-786D-41AB-ADBC-D8086182348D}" destId="{9D958B8B-A78F-4AAE-B551-62DC1EF751ED}" srcOrd="0" destOrd="0" presId="urn:microsoft.com/office/officeart/2005/8/layout/orgChart1"/>
    <dgm:cxn modelId="{FD3EA186-BB4B-40CC-9459-954231F29037}" type="presOf" srcId="{DE08A99F-69F0-4184-988D-CBFA1FCF7B66}" destId="{D3D8D01C-FCD6-4742-A012-794F736DB417}" srcOrd="0" destOrd="0" presId="urn:microsoft.com/office/officeart/2005/8/layout/orgChart1"/>
    <dgm:cxn modelId="{D58C0789-F1F4-418A-A7F9-7FCAE666A158}" type="presOf" srcId="{A3256EB1-3EFB-4EB7-B746-7699589B8C80}" destId="{36E7757C-7CB5-4845-B5CD-7E5D1ADE903A}" srcOrd="0" destOrd="0" presId="urn:microsoft.com/office/officeart/2005/8/layout/orgChart1"/>
    <dgm:cxn modelId="{A9D8378A-9413-4DED-BD81-9C4BF7BC3D9B}" type="presOf" srcId="{BCCA1BF8-8D1F-4D95-B5E0-CADD55049B11}" destId="{B9815BA7-4EAE-417C-A9EC-06A75B39A56D}" srcOrd="1" destOrd="0" presId="urn:microsoft.com/office/officeart/2005/8/layout/orgChart1"/>
    <dgm:cxn modelId="{6023248C-C028-43FA-82C0-B76312B7FBBA}" srcId="{FFC4017F-49B0-4921-993E-E29F3C1DC6AF}" destId="{A3028A00-BEE3-465D-9D65-58A474F121C7}" srcOrd="4" destOrd="0" parTransId="{EBACCE99-85A3-43A6-8215-246987F98626}" sibTransId="{35C2B2C2-4618-481A-94C5-AC94157A1A8E}"/>
    <dgm:cxn modelId="{C7AC488D-207F-4653-8D9D-9B0651DBFCB1}" type="presOf" srcId="{3FBBA8A9-B438-4D7D-B442-F22DB1159445}" destId="{2238652F-5F3A-4943-A643-FDA3336C7E8A}" srcOrd="0" destOrd="0" presId="urn:microsoft.com/office/officeart/2005/8/layout/orgChart1"/>
    <dgm:cxn modelId="{9E915F95-D81A-4793-9753-67D004C37A5A}" srcId="{FFC4017F-49B0-4921-993E-E29F3C1DC6AF}" destId="{CC2A796C-642F-48A9-B95D-8EAA3BC3DF71}" srcOrd="3" destOrd="0" parTransId="{F23634ED-786D-41AB-ADBC-D8086182348D}" sibTransId="{EBED8B77-E5DF-4CC6-8CF1-F66FE0D9B5CB}"/>
    <dgm:cxn modelId="{6C3E0198-16C9-47F9-B387-802540236365}" srcId="{DF5BE44F-1743-4E53-B691-D06C533DDF2B}" destId="{BCCA1BF8-8D1F-4D95-B5E0-CADD55049B11}" srcOrd="0" destOrd="0" parTransId="{060A31A4-E1B9-4962-97E1-38F88F730E7B}" sibTransId="{41AA978F-F4A2-481B-B4EE-82C225CB1285}"/>
    <dgm:cxn modelId="{81DFCA9C-2438-4B8C-8C31-FFBFEF52ED3D}" type="presOf" srcId="{90A40D66-350A-4D75-A678-644B58B8BC57}" destId="{DD2F1734-DD60-498E-ACAA-1A23E7DE532E}" srcOrd="1" destOrd="0" presId="urn:microsoft.com/office/officeart/2005/8/layout/orgChart1"/>
    <dgm:cxn modelId="{0B066DA2-A0E7-4ED5-9CF1-5485FE34735E}" type="presOf" srcId="{EF025B11-3338-437C-A460-7E267220DCF1}" destId="{17937768-3B43-4A53-A859-2FD653D9A662}" srcOrd="0" destOrd="0" presId="urn:microsoft.com/office/officeart/2005/8/layout/orgChart1"/>
    <dgm:cxn modelId="{C2BF82A9-71D6-4C1A-A800-0718D9732CC7}" srcId="{BCCA1BF8-8D1F-4D95-B5E0-CADD55049B11}" destId="{F8E5832B-E31C-45F8-A077-AC59F7043AB2}" srcOrd="2" destOrd="0" parTransId="{BF992B97-1F17-4007-BFA2-2F9607822E02}" sibTransId="{A6248732-B3E3-4C54-82CF-AFA983533E3F}"/>
    <dgm:cxn modelId="{7F9728AE-02D8-4080-B456-F58B0109BFE6}" type="presOf" srcId="{4D5F1E00-EC94-426C-8A55-4875EE018DCD}" destId="{DD7AECB4-6150-4D31-991D-9FC1BD9DAE27}" srcOrd="0" destOrd="0" presId="urn:microsoft.com/office/officeart/2005/8/layout/orgChart1"/>
    <dgm:cxn modelId="{976536AE-B594-496E-8660-3A750E8A9536}" type="presOf" srcId="{314BCE15-6EEF-4569-AEC8-94876EE380C9}" destId="{91A61367-F469-492F-87A5-E615C093C2B7}" srcOrd="0" destOrd="0" presId="urn:microsoft.com/office/officeart/2005/8/layout/orgChart1"/>
    <dgm:cxn modelId="{965267B2-B6DD-4698-89D0-FCAA79228014}" srcId="{FFC4017F-49B0-4921-993E-E29F3C1DC6AF}" destId="{9A861193-031D-4A96-AAE8-9E62FC0D8BC0}" srcOrd="1" destOrd="0" parTransId="{EF025B11-3338-437C-A460-7E267220DCF1}" sibTransId="{E4D2FC64-05DE-4B55-A4D3-E29180ECAB5A}"/>
    <dgm:cxn modelId="{49B3D7B2-F0BA-4326-A764-F3F916BD243F}" type="presOf" srcId="{8F6EE0EF-BEC0-4C6A-B512-DDD6A75E2BDF}" destId="{E3BAD487-814C-43E6-9390-22F42D28E157}" srcOrd="0" destOrd="0" presId="urn:microsoft.com/office/officeart/2005/8/layout/orgChart1"/>
    <dgm:cxn modelId="{1B0256B5-6285-4BE0-84E4-971DC3EC531B}" type="presOf" srcId="{CC2A796C-642F-48A9-B95D-8EAA3BC3DF71}" destId="{D4EF5439-99AB-40B1-BE19-CB5584A978EA}" srcOrd="0" destOrd="0" presId="urn:microsoft.com/office/officeart/2005/8/layout/orgChart1"/>
    <dgm:cxn modelId="{A934BFB6-038E-4B4B-9545-9D75575A9F24}" type="presOf" srcId="{5B119F4D-CC4C-47ED-A8FB-F98218FBCD43}" destId="{44FB0F9E-494E-4D68-89A4-101320EFC9A7}" srcOrd="0" destOrd="0" presId="urn:microsoft.com/office/officeart/2005/8/layout/orgChart1"/>
    <dgm:cxn modelId="{EBF607B7-4D66-4327-B044-00E699E72418}" type="presOf" srcId="{DBDA55C4-07DA-468F-B8E9-2B94F8FC1F26}" destId="{DF8F848C-3196-46D0-81BD-8B83611C9D13}" srcOrd="1" destOrd="0" presId="urn:microsoft.com/office/officeart/2005/8/layout/orgChart1"/>
    <dgm:cxn modelId="{5E31D1BD-83E7-47D0-903C-7303BFED1565}" type="presOf" srcId="{BCCA1BF8-8D1F-4D95-B5E0-CADD55049B11}" destId="{3402D96B-97AA-46C4-9E94-DA614B5892C0}" srcOrd="0" destOrd="0" presId="urn:microsoft.com/office/officeart/2005/8/layout/orgChart1"/>
    <dgm:cxn modelId="{B2D98DBE-A3C2-4FBE-83C5-E8622F5A34D8}" type="presOf" srcId="{26BACAC9-7C98-4A83-BC59-4D7CA4115B94}" destId="{79CBE47E-2683-464F-B005-20F49882E4BE}" srcOrd="1" destOrd="0" presId="urn:microsoft.com/office/officeart/2005/8/layout/orgChart1"/>
    <dgm:cxn modelId="{CC0D2FC3-71B2-4B4E-AA4D-D6E2C33A9900}" srcId="{BCCA1BF8-8D1F-4D95-B5E0-CADD55049B11}" destId="{A3256EB1-3EFB-4EB7-B746-7699589B8C80}" srcOrd="1" destOrd="0" parTransId="{4CAB20A7-CF67-41D1-9272-D844E2079D2E}" sibTransId="{689D53F5-6E7A-4215-8716-4125CE175E37}"/>
    <dgm:cxn modelId="{638926C4-04BA-494E-B8AE-396FFE2DD642}" type="presOf" srcId="{CC2A796C-642F-48A9-B95D-8EAA3BC3DF71}" destId="{FA55398B-2B4E-4CED-A10A-0CC585FEF7F4}" srcOrd="1" destOrd="0" presId="urn:microsoft.com/office/officeart/2005/8/layout/orgChart1"/>
    <dgm:cxn modelId="{386971C5-4F55-40F6-B1BA-15A55AB65EED}" type="presOf" srcId="{FFC4017F-49B0-4921-993E-E29F3C1DC6AF}" destId="{2C12251B-9917-4D27-AC42-37DAE618A0E8}" srcOrd="0" destOrd="0" presId="urn:microsoft.com/office/officeart/2005/8/layout/orgChart1"/>
    <dgm:cxn modelId="{94139DC5-A92D-42DC-8D5D-381199DF21DD}" srcId="{3FC93DB2-F638-4777-8132-596FC11B5192}" destId="{DF42D2EB-4A70-4A16-B8DB-0BB953A47C9A}" srcOrd="0" destOrd="0" parTransId="{0D8554AB-2A6F-4013-BAC0-A2A493255620}" sibTransId="{F58F4483-F256-45ED-AC59-8CC7272BC5EB}"/>
    <dgm:cxn modelId="{C38D85CA-32F8-4B07-8258-0C1C04603954}" type="presOf" srcId="{0D8554AB-2A6F-4013-BAC0-A2A493255620}" destId="{9C0192B2-1075-479D-A606-8A2FCFE761D0}" srcOrd="0" destOrd="0" presId="urn:microsoft.com/office/officeart/2005/8/layout/orgChart1"/>
    <dgm:cxn modelId="{AD194AD0-DE59-447E-9A9A-B021DDC3D622}" type="presOf" srcId="{DBDA55C4-07DA-468F-B8E9-2B94F8FC1F26}" destId="{7747959C-1968-4AC6-8C2A-C607A05E4CAC}" srcOrd="0" destOrd="0" presId="urn:microsoft.com/office/officeart/2005/8/layout/orgChart1"/>
    <dgm:cxn modelId="{943929D1-7EE5-49F3-90E2-7C22C8AD824D}" srcId="{BCCA1BF8-8D1F-4D95-B5E0-CADD55049B11}" destId="{81921B8C-E67A-4C03-8002-E3C83D1E65E2}" srcOrd="5" destOrd="0" parTransId="{5B119F4D-CC4C-47ED-A8FB-F98218FBCD43}" sibTransId="{E03D8BED-17F4-4B5E-9084-9E550F796B3B}"/>
    <dgm:cxn modelId="{AA560CD3-018B-4326-8564-3DAE742EA5BD}" type="presOf" srcId="{4D5F1E00-EC94-426C-8A55-4875EE018DCD}" destId="{62023B18-D6A1-4102-85B7-11B50F193B4A}" srcOrd="1" destOrd="0" presId="urn:microsoft.com/office/officeart/2005/8/layout/orgChart1"/>
    <dgm:cxn modelId="{52F3CFD3-6B04-47FA-93DA-67CFC14C3748}" type="presOf" srcId="{90A40D66-350A-4D75-A678-644B58B8BC57}" destId="{71ACD940-3E43-40A0-8318-8546AF1BB423}" srcOrd="0" destOrd="0" presId="urn:microsoft.com/office/officeart/2005/8/layout/orgChart1"/>
    <dgm:cxn modelId="{9D82C7D9-8B15-4CD4-9E68-4957BCBAA9ED}" type="presOf" srcId="{FFC4017F-49B0-4921-993E-E29F3C1DC6AF}" destId="{79F15145-2F99-4CF2-AB56-88339126D974}" srcOrd="1" destOrd="0" presId="urn:microsoft.com/office/officeart/2005/8/layout/orgChart1"/>
    <dgm:cxn modelId="{4BBFE7DF-6785-4369-8E3C-6D2B19559628}" type="presOf" srcId="{81921B8C-E67A-4C03-8002-E3C83D1E65E2}" destId="{701405A9-52CB-4E55-A2E9-CBE2E777F274}" srcOrd="1" destOrd="0" presId="urn:microsoft.com/office/officeart/2005/8/layout/orgChart1"/>
    <dgm:cxn modelId="{436F98E1-BE84-4EAD-9891-070221BB71C9}" type="presOf" srcId="{9A861193-031D-4A96-AAE8-9E62FC0D8BC0}" destId="{A7B98814-1315-4B64-A89C-F2D2BCA4BC0A}" srcOrd="1" destOrd="0" presId="urn:microsoft.com/office/officeart/2005/8/layout/orgChart1"/>
    <dgm:cxn modelId="{4E5782E3-F380-4241-B14F-BD9786C8E50F}" type="presOf" srcId="{A3028A00-BEE3-465D-9D65-58A474F121C7}" destId="{EBE5A496-0360-41B1-AC55-90CFE0609851}" srcOrd="1" destOrd="0" presId="urn:microsoft.com/office/officeart/2005/8/layout/orgChart1"/>
    <dgm:cxn modelId="{28A1DBE5-CBBB-4695-8CAE-3CC23627BE31}" srcId="{FFC4017F-49B0-4921-993E-E29F3C1DC6AF}" destId="{DBDA55C4-07DA-468F-B8E9-2B94F8FC1F26}" srcOrd="2" destOrd="0" parTransId="{4DF02CC6-C508-46FB-B85E-7BD2FE16E309}" sibTransId="{7719400B-AD06-4DB5-BD16-38178080529C}"/>
    <dgm:cxn modelId="{A06E97EE-F629-4B9B-9AEE-C7DDDA0EAF91}" type="presOf" srcId="{EB3A9A19-A307-4ED3-BB58-9D9A9B939AC8}" destId="{4D41BF69-91CE-47D0-9AAD-003866E72443}" srcOrd="0" destOrd="0" presId="urn:microsoft.com/office/officeart/2005/8/layout/orgChart1"/>
    <dgm:cxn modelId="{7F989DEF-965A-4D7B-931F-14891D201208}" srcId="{BCCA1BF8-8D1F-4D95-B5E0-CADD55049B11}" destId="{54B02AC9-732D-4E2F-AECD-6D2452A8D902}" srcOrd="3" destOrd="0" parTransId="{3FBBA8A9-B438-4D7D-B442-F22DB1159445}" sibTransId="{A949E504-74D5-459C-B020-8C13764443FE}"/>
    <dgm:cxn modelId="{BF0FB4EF-8743-44B2-A890-322663142BD9}" type="presOf" srcId="{4CAB20A7-CF67-41D1-9272-D844E2079D2E}" destId="{26192FB6-3EE2-4191-B176-2A24F49E1D7A}" srcOrd="0" destOrd="0" presId="urn:microsoft.com/office/officeart/2005/8/layout/orgChart1"/>
    <dgm:cxn modelId="{4A50E2F6-6ACB-4350-95AD-30AA98271663}" type="presOf" srcId="{4DF02CC6-C508-46FB-B85E-7BD2FE16E309}" destId="{F4CBB490-C20C-4405-9C2F-A2960886110F}" srcOrd="0" destOrd="0" presId="urn:microsoft.com/office/officeart/2005/8/layout/orgChart1"/>
    <dgm:cxn modelId="{BA737CF7-4A83-4711-870D-170F110EE1BE}" type="presOf" srcId="{675C9F36-A964-40B5-A7C9-36F508FB28EC}" destId="{13EFFCEB-3662-40D6-80B5-0D7523FEDC43}" srcOrd="1" destOrd="0" presId="urn:microsoft.com/office/officeart/2005/8/layout/orgChart1"/>
    <dgm:cxn modelId="{B6E860FA-D507-431D-A6A8-63B139A53FAE}" type="presOf" srcId="{BF992B97-1F17-4007-BFA2-2F9607822E02}" destId="{2BCD6E0E-9684-4618-A192-8AF1DDBBFA34}" srcOrd="0" destOrd="0" presId="urn:microsoft.com/office/officeart/2005/8/layout/orgChart1"/>
    <dgm:cxn modelId="{FBEAA3FF-77AA-4E23-BD02-CBB968415CC9}" type="presOf" srcId="{314BCE15-6EEF-4569-AEC8-94876EE380C9}" destId="{281967E0-6A45-44D9-AAE4-D2070FEE3F86}" srcOrd="1" destOrd="0" presId="urn:microsoft.com/office/officeart/2005/8/layout/orgChart1"/>
    <dgm:cxn modelId="{BD537DFC-0C5B-42D0-88D1-453506DF99DE}" type="presParOf" srcId="{ABA4C7AD-3EFC-4EA9-BBA8-BFF8C9EF10C4}" destId="{013D3208-2610-49CF-9B2D-C3575057D30E}" srcOrd="0" destOrd="0" presId="urn:microsoft.com/office/officeart/2005/8/layout/orgChart1"/>
    <dgm:cxn modelId="{2F76D626-8D5A-4BE7-A83C-A2682272DEA3}" type="presParOf" srcId="{013D3208-2610-49CF-9B2D-C3575057D30E}" destId="{85290EBA-4EE8-4101-AAB0-6ED1111CCB85}" srcOrd="0" destOrd="0" presId="urn:microsoft.com/office/officeart/2005/8/layout/orgChart1"/>
    <dgm:cxn modelId="{8760E6ED-636C-43D0-92F8-7BD0B3CF547A}" type="presParOf" srcId="{85290EBA-4EE8-4101-AAB0-6ED1111CCB85}" destId="{3402D96B-97AA-46C4-9E94-DA614B5892C0}" srcOrd="0" destOrd="0" presId="urn:microsoft.com/office/officeart/2005/8/layout/orgChart1"/>
    <dgm:cxn modelId="{3FEAA21B-9E21-4ED7-B1E9-DD2665A9EDE3}" type="presParOf" srcId="{85290EBA-4EE8-4101-AAB0-6ED1111CCB85}" destId="{B9815BA7-4EAE-417C-A9EC-06A75B39A56D}" srcOrd="1" destOrd="0" presId="urn:microsoft.com/office/officeart/2005/8/layout/orgChart1"/>
    <dgm:cxn modelId="{1739AA7A-2EF4-4D4F-ABC3-F076E3145C19}" type="presParOf" srcId="{013D3208-2610-49CF-9B2D-C3575057D30E}" destId="{2D451226-A6DD-4F5C-A1EA-53AF93B4F76B}" srcOrd="1" destOrd="0" presId="urn:microsoft.com/office/officeart/2005/8/layout/orgChart1"/>
    <dgm:cxn modelId="{65076DA4-4C24-42FF-A4AB-D54A7628B398}" type="presParOf" srcId="{2D451226-A6DD-4F5C-A1EA-53AF93B4F76B}" destId="{D3D8D01C-FCD6-4742-A012-794F736DB417}" srcOrd="0" destOrd="0" presId="urn:microsoft.com/office/officeart/2005/8/layout/orgChart1"/>
    <dgm:cxn modelId="{589F361C-CA48-4BA5-AA86-EFB6B0595E5D}" type="presParOf" srcId="{2D451226-A6DD-4F5C-A1EA-53AF93B4F76B}" destId="{C967BCF0-7C33-464C-BCC7-D593AD8BEDB2}" srcOrd="1" destOrd="0" presId="urn:microsoft.com/office/officeart/2005/8/layout/orgChart1"/>
    <dgm:cxn modelId="{81BE5F9B-FB23-4430-9306-8111BCD4552A}" type="presParOf" srcId="{C967BCF0-7C33-464C-BCC7-D593AD8BEDB2}" destId="{52A3074B-CC08-4BFB-9D04-FF94DCDFCCC8}" srcOrd="0" destOrd="0" presId="urn:microsoft.com/office/officeart/2005/8/layout/orgChart1"/>
    <dgm:cxn modelId="{E1B1C040-CA3B-41CD-BE1A-9292D084C018}" type="presParOf" srcId="{52A3074B-CC08-4BFB-9D04-FF94DCDFCCC8}" destId="{6F77DE89-1115-489C-A920-BCE41838812A}" srcOrd="0" destOrd="0" presId="urn:microsoft.com/office/officeart/2005/8/layout/orgChart1"/>
    <dgm:cxn modelId="{856AB430-2AFE-4958-9070-5A27608E3CDB}" type="presParOf" srcId="{52A3074B-CC08-4BFB-9D04-FF94DCDFCCC8}" destId="{79CBE47E-2683-464F-B005-20F49882E4BE}" srcOrd="1" destOrd="0" presId="urn:microsoft.com/office/officeart/2005/8/layout/orgChart1"/>
    <dgm:cxn modelId="{A9E6FB32-4A19-4307-8C74-B6A58807DFB2}" type="presParOf" srcId="{C967BCF0-7C33-464C-BCC7-D593AD8BEDB2}" destId="{83781843-F107-4CEE-9A9B-E2E4107938F7}" srcOrd="1" destOrd="0" presId="urn:microsoft.com/office/officeart/2005/8/layout/orgChart1"/>
    <dgm:cxn modelId="{AF704E1F-7F12-47AD-9795-17B27DD2C428}" type="presParOf" srcId="{C967BCF0-7C33-464C-BCC7-D593AD8BEDB2}" destId="{3421FFE9-C1B1-4FFE-A55B-228B2EA0529D}" srcOrd="2" destOrd="0" presId="urn:microsoft.com/office/officeart/2005/8/layout/orgChart1"/>
    <dgm:cxn modelId="{74253358-C844-4CF3-A967-B4BA648DD41A}" type="presParOf" srcId="{2D451226-A6DD-4F5C-A1EA-53AF93B4F76B}" destId="{26192FB6-3EE2-4191-B176-2A24F49E1D7A}" srcOrd="2" destOrd="0" presId="urn:microsoft.com/office/officeart/2005/8/layout/orgChart1"/>
    <dgm:cxn modelId="{642F0D65-D8BC-4A8F-8CF0-44EA88A30641}" type="presParOf" srcId="{2D451226-A6DD-4F5C-A1EA-53AF93B4F76B}" destId="{DB442939-0D7D-46D8-B884-105E0F17EFFE}" srcOrd="3" destOrd="0" presId="urn:microsoft.com/office/officeart/2005/8/layout/orgChart1"/>
    <dgm:cxn modelId="{A1438F75-F84D-43C9-9B7C-B6C70A3C8A2B}" type="presParOf" srcId="{DB442939-0D7D-46D8-B884-105E0F17EFFE}" destId="{E1CE5CB3-D64C-4F35-87B2-C32593A4EAA4}" srcOrd="0" destOrd="0" presId="urn:microsoft.com/office/officeart/2005/8/layout/orgChart1"/>
    <dgm:cxn modelId="{C9B391EC-9A06-4E5E-8977-943458ED4498}" type="presParOf" srcId="{E1CE5CB3-D64C-4F35-87B2-C32593A4EAA4}" destId="{36E7757C-7CB5-4845-B5CD-7E5D1ADE903A}" srcOrd="0" destOrd="0" presId="urn:microsoft.com/office/officeart/2005/8/layout/orgChart1"/>
    <dgm:cxn modelId="{BCCBC731-1DBC-4798-A537-4BDBD2239F3A}" type="presParOf" srcId="{E1CE5CB3-D64C-4F35-87B2-C32593A4EAA4}" destId="{DF7F9384-121E-4105-A0F6-C0F6C3B9FF4F}" srcOrd="1" destOrd="0" presId="urn:microsoft.com/office/officeart/2005/8/layout/orgChart1"/>
    <dgm:cxn modelId="{C70A2B1C-CF0A-42D2-B35C-5D7C39371B85}" type="presParOf" srcId="{DB442939-0D7D-46D8-B884-105E0F17EFFE}" destId="{59010B0E-88A0-4606-9CA2-7D2A387FEB2F}" srcOrd="1" destOrd="0" presId="urn:microsoft.com/office/officeart/2005/8/layout/orgChart1"/>
    <dgm:cxn modelId="{F5AD8034-977C-4363-A095-5C54942AAF08}" type="presParOf" srcId="{DB442939-0D7D-46D8-B884-105E0F17EFFE}" destId="{CA96B030-076A-4300-A04C-AF990B83B8D9}" srcOrd="2" destOrd="0" presId="urn:microsoft.com/office/officeart/2005/8/layout/orgChart1"/>
    <dgm:cxn modelId="{C922BFCC-ACEA-4B34-9A95-5CC924B37012}" type="presParOf" srcId="{2D451226-A6DD-4F5C-A1EA-53AF93B4F76B}" destId="{2BCD6E0E-9684-4618-A192-8AF1DDBBFA34}" srcOrd="4" destOrd="0" presId="urn:microsoft.com/office/officeart/2005/8/layout/orgChart1"/>
    <dgm:cxn modelId="{B922DF1D-A1E8-4500-B914-A18E8E16E30E}" type="presParOf" srcId="{2D451226-A6DD-4F5C-A1EA-53AF93B4F76B}" destId="{43E0BDFC-3BAA-497A-BFF8-307FE0B0500C}" srcOrd="5" destOrd="0" presId="urn:microsoft.com/office/officeart/2005/8/layout/orgChart1"/>
    <dgm:cxn modelId="{3EAE7F84-BCDF-4CFB-9D6F-44FC5F370C8A}" type="presParOf" srcId="{43E0BDFC-3BAA-497A-BFF8-307FE0B0500C}" destId="{4E70CC87-9F91-49C3-8EA3-48E50A6FAC97}" srcOrd="0" destOrd="0" presId="urn:microsoft.com/office/officeart/2005/8/layout/orgChart1"/>
    <dgm:cxn modelId="{4F2A0FFC-729E-41F0-8D6E-EAB712EBB46A}" type="presParOf" srcId="{4E70CC87-9F91-49C3-8EA3-48E50A6FAC97}" destId="{C1BCBA7A-3121-4EF7-A072-06B7AC3292C0}" srcOrd="0" destOrd="0" presId="urn:microsoft.com/office/officeart/2005/8/layout/orgChart1"/>
    <dgm:cxn modelId="{69516654-C020-4E5E-978E-8AC3C380E50A}" type="presParOf" srcId="{4E70CC87-9F91-49C3-8EA3-48E50A6FAC97}" destId="{1B66B01B-4769-45E1-8A32-D4A309C9AE4E}" srcOrd="1" destOrd="0" presId="urn:microsoft.com/office/officeart/2005/8/layout/orgChart1"/>
    <dgm:cxn modelId="{A2D52AEA-E7F4-4BE3-9992-47D78F44F472}" type="presParOf" srcId="{43E0BDFC-3BAA-497A-BFF8-307FE0B0500C}" destId="{3B75D703-62DC-48DC-AB06-4F107A1ADDB0}" srcOrd="1" destOrd="0" presId="urn:microsoft.com/office/officeart/2005/8/layout/orgChart1"/>
    <dgm:cxn modelId="{18AA0B0D-CE41-44AC-9923-6DC86C084BDA}" type="presParOf" srcId="{43E0BDFC-3BAA-497A-BFF8-307FE0B0500C}" destId="{5B25BB61-2CF6-4F06-BE36-93ACDD5E944C}" srcOrd="2" destOrd="0" presId="urn:microsoft.com/office/officeart/2005/8/layout/orgChart1"/>
    <dgm:cxn modelId="{0AF25CF1-0BEF-4E1E-AE08-93861EE5BFB4}" type="presParOf" srcId="{2D451226-A6DD-4F5C-A1EA-53AF93B4F76B}" destId="{2238652F-5F3A-4943-A643-FDA3336C7E8A}" srcOrd="6" destOrd="0" presId="urn:microsoft.com/office/officeart/2005/8/layout/orgChart1"/>
    <dgm:cxn modelId="{6828CBF9-8419-47BF-B093-BA361DDAFD32}" type="presParOf" srcId="{2D451226-A6DD-4F5C-A1EA-53AF93B4F76B}" destId="{5B23E984-A953-47CE-8054-883C692A6F77}" srcOrd="7" destOrd="0" presId="urn:microsoft.com/office/officeart/2005/8/layout/orgChart1"/>
    <dgm:cxn modelId="{D3E39F62-10C1-4830-8320-E66563A8136E}" type="presParOf" srcId="{5B23E984-A953-47CE-8054-883C692A6F77}" destId="{9A1EB098-A96C-43DE-BDF5-1B440EE1178A}" srcOrd="0" destOrd="0" presId="urn:microsoft.com/office/officeart/2005/8/layout/orgChart1"/>
    <dgm:cxn modelId="{DCD0A36E-7D4E-491C-9088-29AB3E4D5BF8}" type="presParOf" srcId="{9A1EB098-A96C-43DE-BDF5-1B440EE1178A}" destId="{C6B8F016-05EB-4FDF-8800-5D35AC5A1097}" srcOrd="0" destOrd="0" presId="urn:microsoft.com/office/officeart/2005/8/layout/orgChart1"/>
    <dgm:cxn modelId="{64920FEC-3B2D-49C7-9FD5-45B88B6E9E07}" type="presParOf" srcId="{9A1EB098-A96C-43DE-BDF5-1B440EE1178A}" destId="{2FEBD374-4359-4E63-B89C-893F656B6CAD}" srcOrd="1" destOrd="0" presId="urn:microsoft.com/office/officeart/2005/8/layout/orgChart1"/>
    <dgm:cxn modelId="{A5A4CBE7-FA1A-406E-991E-84832B30FDB9}" type="presParOf" srcId="{5B23E984-A953-47CE-8054-883C692A6F77}" destId="{56525EDE-B115-4765-AF1E-D3B419BFB26D}" srcOrd="1" destOrd="0" presId="urn:microsoft.com/office/officeart/2005/8/layout/orgChart1"/>
    <dgm:cxn modelId="{92CB9929-8EC1-4BBB-9C99-541C3247D320}" type="presParOf" srcId="{5B23E984-A953-47CE-8054-883C692A6F77}" destId="{F9EE7C74-A607-4F17-824F-C94BC9E94811}" srcOrd="2" destOrd="0" presId="urn:microsoft.com/office/officeart/2005/8/layout/orgChart1"/>
    <dgm:cxn modelId="{406FA8E9-F5B9-4443-8B9B-2CBC1672A94A}" type="presParOf" srcId="{2D451226-A6DD-4F5C-A1EA-53AF93B4F76B}" destId="{E3BAD487-814C-43E6-9390-22F42D28E157}" srcOrd="8" destOrd="0" presId="urn:microsoft.com/office/officeart/2005/8/layout/orgChart1"/>
    <dgm:cxn modelId="{D63961C7-35C8-4D2C-8295-69201828786E}" type="presParOf" srcId="{2D451226-A6DD-4F5C-A1EA-53AF93B4F76B}" destId="{229F9B6C-5AF1-4D35-9296-89831F57204B}" srcOrd="9" destOrd="0" presId="urn:microsoft.com/office/officeart/2005/8/layout/orgChart1"/>
    <dgm:cxn modelId="{C95D63AA-7BC7-40B8-9521-0163347B128F}" type="presParOf" srcId="{229F9B6C-5AF1-4D35-9296-89831F57204B}" destId="{4C111C3E-F018-4B37-BDD4-24AEFB5CB7BA}" srcOrd="0" destOrd="0" presId="urn:microsoft.com/office/officeart/2005/8/layout/orgChart1"/>
    <dgm:cxn modelId="{369DCAF5-0507-40E7-A7A2-0E1721A2AA2A}" type="presParOf" srcId="{4C111C3E-F018-4B37-BDD4-24AEFB5CB7BA}" destId="{46C9C840-0DB1-4BA7-8842-DB7804A6F88D}" srcOrd="0" destOrd="0" presId="urn:microsoft.com/office/officeart/2005/8/layout/orgChart1"/>
    <dgm:cxn modelId="{B1B223CD-9691-44AB-89F3-A9BDD10A1C12}" type="presParOf" srcId="{4C111C3E-F018-4B37-BDD4-24AEFB5CB7BA}" destId="{0026DA6B-B5BC-4C27-AE69-12C8849B55F7}" srcOrd="1" destOrd="0" presId="urn:microsoft.com/office/officeart/2005/8/layout/orgChart1"/>
    <dgm:cxn modelId="{EAA1B800-8E0B-49CF-8D2C-D3B3879C35AC}" type="presParOf" srcId="{229F9B6C-5AF1-4D35-9296-89831F57204B}" destId="{9515842D-A89B-424D-9DFE-010031F054C2}" srcOrd="1" destOrd="0" presId="urn:microsoft.com/office/officeart/2005/8/layout/orgChart1"/>
    <dgm:cxn modelId="{0D6ECC34-0C63-4225-BC38-06DDA9625328}" type="presParOf" srcId="{9515842D-A89B-424D-9DFE-010031F054C2}" destId="{9C0192B2-1075-479D-A606-8A2FCFE761D0}" srcOrd="0" destOrd="0" presId="urn:microsoft.com/office/officeart/2005/8/layout/orgChart1"/>
    <dgm:cxn modelId="{9F95D68D-375E-49FB-9092-77A271D2AA48}" type="presParOf" srcId="{9515842D-A89B-424D-9DFE-010031F054C2}" destId="{2F53863F-5B1A-476F-81BC-741CAA417957}" srcOrd="1" destOrd="0" presId="urn:microsoft.com/office/officeart/2005/8/layout/orgChart1"/>
    <dgm:cxn modelId="{29B2454C-D86E-4B06-83DB-15C13B15F75A}" type="presParOf" srcId="{2F53863F-5B1A-476F-81BC-741CAA417957}" destId="{1863A094-3632-48F8-8C28-902572DDA2F2}" srcOrd="0" destOrd="0" presId="urn:microsoft.com/office/officeart/2005/8/layout/orgChart1"/>
    <dgm:cxn modelId="{2E0BC960-3631-451F-96B1-29499DE9D268}" type="presParOf" srcId="{1863A094-3632-48F8-8C28-902572DDA2F2}" destId="{7B9DE689-9722-4CC7-AFEA-D6F804F7F2EB}" srcOrd="0" destOrd="0" presId="urn:microsoft.com/office/officeart/2005/8/layout/orgChart1"/>
    <dgm:cxn modelId="{B617E3EE-6BAB-40AC-806B-B0D54748C7E8}" type="presParOf" srcId="{1863A094-3632-48F8-8C28-902572DDA2F2}" destId="{96558314-10F8-4633-B593-8143838B8E2E}" srcOrd="1" destOrd="0" presId="urn:microsoft.com/office/officeart/2005/8/layout/orgChart1"/>
    <dgm:cxn modelId="{C4FF1406-A667-4147-817E-8B446990E794}" type="presParOf" srcId="{2F53863F-5B1A-476F-81BC-741CAA417957}" destId="{69450DB5-FC37-41F1-86B0-07B1E88E4A0D}" srcOrd="1" destOrd="0" presId="urn:microsoft.com/office/officeart/2005/8/layout/orgChart1"/>
    <dgm:cxn modelId="{339C2A03-E3AE-4CD9-913D-0C684247AB15}" type="presParOf" srcId="{2F53863F-5B1A-476F-81BC-741CAA417957}" destId="{97E91686-62F7-4393-8838-C03882374264}" srcOrd="2" destOrd="0" presId="urn:microsoft.com/office/officeart/2005/8/layout/orgChart1"/>
    <dgm:cxn modelId="{9FE6EBF7-5AAB-46F3-A3AB-AF5B50DF7CC1}" type="presParOf" srcId="{9515842D-A89B-424D-9DFE-010031F054C2}" destId="{7110C651-20EC-4683-9115-6C762498530C}" srcOrd="2" destOrd="0" presId="urn:microsoft.com/office/officeart/2005/8/layout/orgChart1"/>
    <dgm:cxn modelId="{960B0016-49D0-4F3E-AA12-0210053205D4}" type="presParOf" srcId="{9515842D-A89B-424D-9DFE-010031F054C2}" destId="{15BC9D80-6541-4729-8391-A6C95D7BC2FD}" srcOrd="3" destOrd="0" presId="urn:microsoft.com/office/officeart/2005/8/layout/orgChart1"/>
    <dgm:cxn modelId="{A716A425-ECD7-4EE5-9F74-2C8322E276CF}" type="presParOf" srcId="{15BC9D80-6541-4729-8391-A6C95D7BC2FD}" destId="{1DD118E0-6234-4181-89DF-BEB1E29C3AC7}" srcOrd="0" destOrd="0" presId="urn:microsoft.com/office/officeart/2005/8/layout/orgChart1"/>
    <dgm:cxn modelId="{6F2B1C95-7C42-4BC4-A6C8-31E4120437AF}" type="presParOf" srcId="{1DD118E0-6234-4181-89DF-BEB1E29C3AC7}" destId="{DD7AECB4-6150-4D31-991D-9FC1BD9DAE27}" srcOrd="0" destOrd="0" presId="urn:microsoft.com/office/officeart/2005/8/layout/orgChart1"/>
    <dgm:cxn modelId="{3D2EA20D-A8FD-425F-8E69-4B09E7F965D6}" type="presParOf" srcId="{1DD118E0-6234-4181-89DF-BEB1E29C3AC7}" destId="{62023B18-D6A1-4102-85B7-11B50F193B4A}" srcOrd="1" destOrd="0" presId="urn:microsoft.com/office/officeart/2005/8/layout/orgChart1"/>
    <dgm:cxn modelId="{7F93DF39-3611-49A6-90C6-1B20143396B9}" type="presParOf" srcId="{15BC9D80-6541-4729-8391-A6C95D7BC2FD}" destId="{5FCA90F4-9E5B-48BF-BA18-7EB27E6A3FE6}" srcOrd="1" destOrd="0" presId="urn:microsoft.com/office/officeart/2005/8/layout/orgChart1"/>
    <dgm:cxn modelId="{CCFCF739-9B27-404E-BE00-7A4EC5D67798}" type="presParOf" srcId="{15BC9D80-6541-4729-8391-A6C95D7BC2FD}" destId="{3726DFF0-2DC5-4A73-9D42-73E15EF2E124}" srcOrd="2" destOrd="0" presId="urn:microsoft.com/office/officeart/2005/8/layout/orgChart1"/>
    <dgm:cxn modelId="{3558CF85-AF6B-4987-BE6B-B3E4688C2FBA}" type="presParOf" srcId="{9515842D-A89B-424D-9DFE-010031F054C2}" destId="{BBABB83E-755C-489D-BAF3-D641F7D4F91E}" srcOrd="4" destOrd="0" presId="urn:microsoft.com/office/officeart/2005/8/layout/orgChart1"/>
    <dgm:cxn modelId="{BAED8F05-6F0C-47B7-B811-58477268B408}" type="presParOf" srcId="{9515842D-A89B-424D-9DFE-010031F054C2}" destId="{E7253FA7-48FF-4D06-8DEC-15CC86E375A1}" srcOrd="5" destOrd="0" presId="urn:microsoft.com/office/officeart/2005/8/layout/orgChart1"/>
    <dgm:cxn modelId="{1004426D-019A-4DF8-A951-5BC01B602807}" type="presParOf" srcId="{E7253FA7-48FF-4D06-8DEC-15CC86E375A1}" destId="{B8519645-B688-4D3F-8A50-CAA91B0F93D2}" srcOrd="0" destOrd="0" presId="urn:microsoft.com/office/officeart/2005/8/layout/orgChart1"/>
    <dgm:cxn modelId="{CD226DF6-1CD8-49E4-B367-0BD2A51FF854}" type="presParOf" srcId="{B8519645-B688-4D3F-8A50-CAA91B0F93D2}" destId="{91A61367-F469-492F-87A5-E615C093C2B7}" srcOrd="0" destOrd="0" presId="urn:microsoft.com/office/officeart/2005/8/layout/orgChart1"/>
    <dgm:cxn modelId="{B65B25DE-CDB9-4114-A01D-37443D96E629}" type="presParOf" srcId="{B8519645-B688-4D3F-8A50-CAA91B0F93D2}" destId="{281967E0-6A45-44D9-AAE4-D2070FEE3F86}" srcOrd="1" destOrd="0" presId="urn:microsoft.com/office/officeart/2005/8/layout/orgChart1"/>
    <dgm:cxn modelId="{0F2C2736-8A78-4D09-AF3A-FF42A5C5842F}" type="presParOf" srcId="{E7253FA7-48FF-4D06-8DEC-15CC86E375A1}" destId="{245E91B0-56AE-4596-818D-52507DC080F0}" srcOrd="1" destOrd="0" presId="urn:microsoft.com/office/officeart/2005/8/layout/orgChart1"/>
    <dgm:cxn modelId="{247399A9-BCA1-4DE9-82D7-43C1DCE36C9B}" type="presParOf" srcId="{E7253FA7-48FF-4D06-8DEC-15CC86E375A1}" destId="{18E1E7B4-8569-446F-836A-B145021B2CFC}" srcOrd="2" destOrd="0" presId="urn:microsoft.com/office/officeart/2005/8/layout/orgChart1"/>
    <dgm:cxn modelId="{836C92DE-0B74-4052-BF69-41E4DA309878}" type="presParOf" srcId="{229F9B6C-5AF1-4D35-9296-89831F57204B}" destId="{50C26049-C5DD-4F8A-8E30-3BE4C085E031}" srcOrd="2" destOrd="0" presId="urn:microsoft.com/office/officeart/2005/8/layout/orgChart1"/>
    <dgm:cxn modelId="{9A40FF5A-5D32-4830-978A-B159596ADABE}" type="presParOf" srcId="{2D451226-A6DD-4F5C-A1EA-53AF93B4F76B}" destId="{44FB0F9E-494E-4D68-89A4-101320EFC9A7}" srcOrd="10" destOrd="0" presId="urn:microsoft.com/office/officeart/2005/8/layout/orgChart1"/>
    <dgm:cxn modelId="{B211957D-3D22-42A3-86F7-134DFFB7EF57}" type="presParOf" srcId="{2D451226-A6DD-4F5C-A1EA-53AF93B4F76B}" destId="{7F3D2923-77F6-4DDC-BAA5-B49EF45CD2B1}" srcOrd="11" destOrd="0" presId="urn:microsoft.com/office/officeart/2005/8/layout/orgChart1"/>
    <dgm:cxn modelId="{DB350042-F3A2-47E6-83B0-C7DD6310E93F}" type="presParOf" srcId="{7F3D2923-77F6-4DDC-BAA5-B49EF45CD2B1}" destId="{CDF621C5-0C41-4EBB-98B7-C266FA7498E1}" srcOrd="0" destOrd="0" presId="urn:microsoft.com/office/officeart/2005/8/layout/orgChart1"/>
    <dgm:cxn modelId="{6D7A56ED-2EB0-47EC-A026-0E71C0FC14DA}" type="presParOf" srcId="{CDF621C5-0C41-4EBB-98B7-C266FA7498E1}" destId="{63B81AB3-C7D0-4686-A6BD-40E922D41EC6}" srcOrd="0" destOrd="0" presId="urn:microsoft.com/office/officeart/2005/8/layout/orgChart1"/>
    <dgm:cxn modelId="{014017E8-700F-40F3-91B5-43D501A9D679}" type="presParOf" srcId="{CDF621C5-0C41-4EBB-98B7-C266FA7498E1}" destId="{701405A9-52CB-4E55-A2E9-CBE2E777F274}" srcOrd="1" destOrd="0" presId="urn:microsoft.com/office/officeart/2005/8/layout/orgChart1"/>
    <dgm:cxn modelId="{F837908E-0C14-40AF-9CB0-A46413821FC7}" type="presParOf" srcId="{7F3D2923-77F6-4DDC-BAA5-B49EF45CD2B1}" destId="{81803172-8540-443A-B573-A1EAA8C27A8E}" srcOrd="1" destOrd="0" presId="urn:microsoft.com/office/officeart/2005/8/layout/orgChart1"/>
    <dgm:cxn modelId="{E30AF76A-3CC2-4EFF-82AF-C69821C79EDF}" type="presParOf" srcId="{7F3D2923-77F6-4DDC-BAA5-B49EF45CD2B1}" destId="{9408CD78-6192-48C8-BC56-8B940748961A}" srcOrd="2" destOrd="0" presId="urn:microsoft.com/office/officeart/2005/8/layout/orgChart1"/>
    <dgm:cxn modelId="{58B43205-E9CA-4518-8828-62950B10AC53}" type="presParOf" srcId="{2D451226-A6DD-4F5C-A1EA-53AF93B4F76B}" destId="{49A8883F-50FB-4B59-ACCE-1F479ACCE6DE}" srcOrd="12" destOrd="0" presId="urn:microsoft.com/office/officeart/2005/8/layout/orgChart1"/>
    <dgm:cxn modelId="{7B9BB8E7-5F47-4932-ACBE-371880008CE4}" type="presParOf" srcId="{2D451226-A6DD-4F5C-A1EA-53AF93B4F76B}" destId="{3D5C4A3D-76B8-4005-A17E-CD5F539395E4}" srcOrd="13" destOrd="0" presId="urn:microsoft.com/office/officeart/2005/8/layout/orgChart1"/>
    <dgm:cxn modelId="{9DEEA67F-935F-4AEC-A14B-E3E985E08C65}" type="presParOf" srcId="{3D5C4A3D-76B8-4005-A17E-CD5F539395E4}" destId="{02DD92C1-5CA0-4326-9D96-DE383CC436EC}" srcOrd="0" destOrd="0" presId="urn:microsoft.com/office/officeart/2005/8/layout/orgChart1"/>
    <dgm:cxn modelId="{3FF9C13C-7902-4046-A696-9736323325CD}" type="presParOf" srcId="{02DD92C1-5CA0-4326-9D96-DE383CC436EC}" destId="{2C12251B-9917-4D27-AC42-37DAE618A0E8}" srcOrd="0" destOrd="0" presId="urn:microsoft.com/office/officeart/2005/8/layout/orgChart1"/>
    <dgm:cxn modelId="{F8EC50E5-868B-4BE7-B2F4-E879126E6C23}" type="presParOf" srcId="{02DD92C1-5CA0-4326-9D96-DE383CC436EC}" destId="{79F15145-2F99-4CF2-AB56-88339126D974}" srcOrd="1" destOrd="0" presId="urn:microsoft.com/office/officeart/2005/8/layout/orgChart1"/>
    <dgm:cxn modelId="{A2739D48-7296-4AC0-973C-00958DC37F1B}" type="presParOf" srcId="{3D5C4A3D-76B8-4005-A17E-CD5F539395E4}" destId="{19662107-A8EF-466E-8A00-6DDE8323A8D2}" srcOrd="1" destOrd="0" presId="urn:microsoft.com/office/officeart/2005/8/layout/orgChart1"/>
    <dgm:cxn modelId="{2A7AC6CA-07CE-4DDE-A544-84F0645FE975}" type="presParOf" srcId="{19662107-A8EF-466E-8A00-6DDE8323A8D2}" destId="{DC2BC7B5-988A-403F-8426-EDE8956CAA3F}" srcOrd="0" destOrd="0" presId="urn:microsoft.com/office/officeart/2005/8/layout/orgChart1"/>
    <dgm:cxn modelId="{20E90503-BA8F-4CCA-BB90-3C1765D8703F}" type="presParOf" srcId="{19662107-A8EF-466E-8A00-6DDE8323A8D2}" destId="{FCA9B979-A25C-4F64-8CBE-BB93AB633B9B}" srcOrd="1" destOrd="0" presId="urn:microsoft.com/office/officeart/2005/8/layout/orgChart1"/>
    <dgm:cxn modelId="{5BB3B44F-9FF5-4500-8BDC-9D8F610BC814}" type="presParOf" srcId="{FCA9B979-A25C-4F64-8CBE-BB93AB633B9B}" destId="{9DFD8C14-FD75-4E41-BF73-04F627DE4813}" srcOrd="0" destOrd="0" presId="urn:microsoft.com/office/officeart/2005/8/layout/orgChart1"/>
    <dgm:cxn modelId="{51D3A40C-5FA2-4D3A-983C-E3088BD9E6C2}" type="presParOf" srcId="{9DFD8C14-FD75-4E41-BF73-04F627DE4813}" destId="{0461EDB6-46AD-4AE4-B318-106BCE30B72A}" srcOrd="0" destOrd="0" presId="urn:microsoft.com/office/officeart/2005/8/layout/orgChart1"/>
    <dgm:cxn modelId="{A16BC08E-7EC6-4C5A-8E15-8681FD0BAEC4}" type="presParOf" srcId="{9DFD8C14-FD75-4E41-BF73-04F627DE4813}" destId="{2A645B52-74AC-4BC8-A5F0-2453C3B05F49}" srcOrd="1" destOrd="0" presId="urn:microsoft.com/office/officeart/2005/8/layout/orgChart1"/>
    <dgm:cxn modelId="{2BF2D202-5289-4090-9660-4FA3617BC3A8}" type="presParOf" srcId="{FCA9B979-A25C-4F64-8CBE-BB93AB633B9B}" destId="{1D5D543C-4B70-4882-AA3A-9B3201223DEF}" srcOrd="1" destOrd="0" presId="urn:microsoft.com/office/officeart/2005/8/layout/orgChart1"/>
    <dgm:cxn modelId="{5B2ACC0C-F89F-4155-93C4-CE74F587BE78}" type="presParOf" srcId="{FCA9B979-A25C-4F64-8CBE-BB93AB633B9B}" destId="{4CC01D49-8746-47E9-B0AC-6DBA60FB816C}" srcOrd="2" destOrd="0" presId="urn:microsoft.com/office/officeart/2005/8/layout/orgChart1"/>
    <dgm:cxn modelId="{CDE08EDB-B214-451F-A044-6CB242FC8900}" type="presParOf" srcId="{19662107-A8EF-466E-8A00-6DDE8323A8D2}" destId="{17937768-3B43-4A53-A859-2FD653D9A662}" srcOrd="2" destOrd="0" presId="urn:microsoft.com/office/officeart/2005/8/layout/orgChart1"/>
    <dgm:cxn modelId="{C32C52D2-0F70-430F-9A05-BF01E6E9C8D9}" type="presParOf" srcId="{19662107-A8EF-466E-8A00-6DDE8323A8D2}" destId="{B82376A7-DF20-4363-B50E-1A01BC6E993B}" srcOrd="3" destOrd="0" presId="urn:microsoft.com/office/officeart/2005/8/layout/orgChart1"/>
    <dgm:cxn modelId="{0FE31965-A6EC-4A97-952B-5EBC503883DA}" type="presParOf" srcId="{B82376A7-DF20-4363-B50E-1A01BC6E993B}" destId="{7A76FB49-FE1B-4357-A68D-A603B4F6B987}" srcOrd="0" destOrd="0" presId="urn:microsoft.com/office/officeart/2005/8/layout/orgChart1"/>
    <dgm:cxn modelId="{96630952-E803-4DBC-961E-96672D953343}" type="presParOf" srcId="{7A76FB49-FE1B-4357-A68D-A603B4F6B987}" destId="{46E5FD29-DDA7-4D91-8B8A-77F233B2A6FD}" srcOrd="0" destOrd="0" presId="urn:microsoft.com/office/officeart/2005/8/layout/orgChart1"/>
    <dgm:cxn modelId="{A62212BD-4443-4B6F-AC40-471896416A5E}" type="presParOf" srcId="{7A76FB49-FE1B-4357-A68D-A603B4F6B987}" destId="{A7B98814-1315-4B64-A89C-F2D2BCA4BC0A}" srcOrd="1" destOrd="0" presId="urn:microsoft.com/office/officeart/2005/8/layout/orgChart1"/>
    <dgm:cxn modelId="{B2A10EAC-1917-4F8A-B833-45EB06BC6F64}" type="presParOf" srcId="{B82376A7-DF20-4363-B50E-1A01BC6E993B}" destId="{D6769419-DE9E-4A2A-B07D-AE5328467CA3}" srcOrd="1" destOrd="0" presId="urn:microsoft.com/office/officeart/2005/8/layout/orgChart1"/>
    <dgm:cxn modelId="{B102CF9F-3BBE-4A6F-958E-2CF3B4D6C839}" type="presParOf" srcId="{B82376A7-DF20-4363-B50E-1A01BC6E993B}" destId="{6E330AEE-44E2-44B6-85BF-319F774172E9}" srcOrd="2" destOrd="0" presId="urn:microsoft.com/office/officeart/2005/8/layout/orgChart1"/>
    <dgm:cxn modelId="{566EB918-EE05-49E8-9FE7-CFEB4213975C}" type="presParOf" srcId="{19662107-A8EF-466E-8A00-6DDE8323A8D2}" destId="{F4CBB490-C20C-4405-9C2F-A2960886110F}" srcOrd="4" destOrd="0" presId="urn:microsoft.com/office/officeart/2005/8/layout/orgChart1"/>
    <dgm:cxn modelId="{08837945-807B-44B6-AB8F-8563AA6D7F56}" type="presParOf" srcId="{19662107-A8EF-466E-8A00-6DDE8323A8D2}" destId="{9159578E-4977-45F4-AE40-036B6CDA9C17}" srcOrd="5" destOrd="0" presId="urn:microsoft.com/office/officeart/2005/8/layout/orgChart1"/>
    <dgm:cxn modelId="{09884454-67CB-4AB4-AE10-51BA49CEB8FA}" type="presParOf" srcId="{9159578E-4977-45F4-AE40-036B6CDA9C17}" destId="{A2793146-E2E3-4207-A9DC-181F97486F6B}" srcOrd="0" destOrd="0" presId="urn:microsoft.com/office/officeart/2005/8/layout/orgChart1"/>
    <dgm:cxn modelId="{6ADE81DA-9732-4B31-BAFC-E588B1985157}" type="presParOf" srcId="{A2793146-E2E3-4207-A9DC-181F97486F6B}" destId="{7747959C-1968-4AC6-8C2A-C607A05E4CAC}" srcOrd="0" destOrd="0" presId="urn:microsoft.com/office/officeart/2005/8/layout/orgChart1"/>
    <dgm:cxn modelId="{78597A81-EB6C-48C4-AD90-1F7444FF9135}" type="presParOf" srcId="{A2793146-E2E3-4207-A9DC-181F97486F6B}" destId="{DF8F848C-3196-46D0-81BD-8B83611C9D13}" srcOrd="1" destOrd="0" presId="urn:microsoft.com/office/officeart/2005/8/layout/orgChart1"/>
    <dgm:cxn modelId="{86B36C64-676D-4292-8CAA-BF90A2603537}" type="presParOf" srcId="{9159578E-4977-45F4-AE40-036B6CDA9C17}" destId="{344BCE86-21F6-4332-99A9-BBCE37E4C65C}" srcOrd="1" destOrd="0" presId="urn:microsoft.com/office/officeart/2005/8/layout/orgChart1"/>
    <dgm:cxn modelId="{E03DA922-1B48-47AE-A567-B593FA9F8776}" type="presParOf" srcId="{9159578E-4977-45F4-AE40-036B6CDA9C17}" destId="{7176A194-DBC8-4922-9756-6F82F654C171}" srcOrd="2" destOrd="0" presId="urn:microsoft.com/office/officeart/2005/8/layout/orgChart1"/>
    <dgm:cxn modelId="{0D775FFF-E785-46B3-951B-3295A98ECAC9}" type="presParOf" srcId="{19662107-A8EF-466E-8A00-6DDE8323A8D2}" destId="{9D958B8B-A78F-4AAE-B551-62DC1EF751ED}" srcOrd="6" destOrd="0" presId="urn:microsoft.com/office/officeart/2005/8/layout/orgChart1"/>
    <dgm:cxn modelId="{2BCD4DC2-7340-46FA-BF16-56DAC51F1794}" type="presParOf" srcId="{19662107-A8EF-466E-8A00-6DDE8323A8D2}" destId="{480E04C0-2168-46A6-B3C6-264CFC856E70}" srcOrd="7" destOrd="0" presId="urn:microsoft.com/office/officeart/2005/8/layout/orgChart1"/>
    <dgm:cxn modelId="{122EB146-BC1D-4074-8079-77672ED42D93}" type="presParOf" srcId="{480E04C0-2168-46A6-B3C6-264CFC856E70}" destId="{8FE63ED1-F93F-4BDF-B12C-D1A46E53ADFB}" srcOrd="0" destOrd="0" presId="urn:microsoft.com/office/officeart/2005/8/layout/orgChart1"/>
    <dgm:cxn modelId="{F70B610F-F957-47E7-BB05-DE9EA2B25275}" type="presParOf" srcId="{8FE63ED1-F93F-4BDF-B12C-D1A46E53ADFB}" destId="{D4EF5439-99AB-40B1-BE19-CB5584A978EA}" srcOrd="0" destOrd="0" presId="urn:microsoft.com/office/officeart/2005/8/layout/orgChart1"/>
    <dgm:cxn modelId="{57A3163F-7653-4260-8470-C5B2579C7194}" type="presParOf" srcId="{8FE63ED1-F93F-4BDF-B12C-D1A46E53ADFB}" destId="{FA55398B-2B4E-4CED-A10A-0CC585FEF7F4}" srcOrd="1" destOrd="0" presId="urn:microsoft.com/office/officeart/2005/8/layout/orgChart1"/>
    <dgm:cxn modelId="{E7CFEEFC-162A-4818-9A5F-386E963114D4}" type="presParOf" srcId="{480E04C0-2168-46A6-B3C6-264CFC856E70}" destId="{460B7439-E6A6-4AEC-A576-2D1F40C36C6B}" srcOrd="1" destOrd="0" presId="urn:microsoft.com/office/officeart/2005/8/layout/orgChart1"/>
    <dgm:cxn modelId="{93E8448B-B2FF-4F94-9FEE-59C16289C537}" type="presParOf" srcId="{480E04C0-2168-46A6-B3C6-264CFC856E70}" destId="{92BA4C62-5EAA-4D0F-AE43-75C5DAB52EB7}" srcOrd="2" destOrd="0" presId="urn:microsoft.com/office/officeart/2005/8/layout/orgChart1"/>
    <dgm:cxn modelId="{9B3E491E-131F-4451-AFF5-AC9FBC70852B}" type="presParOf" srcId="{19662107-A8EF-466E-8A00-6DDE8323A8D2}" destId="{97E2898F-DCA3-43A3-AFF6-5EC58F8F7F17}" srcOrd="8" destOrd="0" presId="urn:microsoft.com/office/officeart/2005/8/layout/orgChart1"/>
    <dgm:cxn modelId="{2AF46218-BC9E-46CC-B4DE-C96B0AC32E9C}" type="presParOf" srcId="{19662107-A8EF-466E-8A00-6DDE8323A8D2}" destId="{9216DD83-D7A9-4C12-BE7C-37D15E872499}" srcOrd="9" destOrd="0" presId="urn:microsoft.com/office/officeart/2005/8/layout/orgChart1"/>
    <dgm:cxn modelId="{116DAAE9-602E-49FB-B5E3-CCF5F508A1A7}" type="presParOf" srcId="{9216DD83-D7A9-4C12-BE7C-37D15E872499}" destId="{D2F0BC6D-73C2-448A-BC75-660C98304D4F}" srcOrd="0" destOrd="0" presId="urn:microsoft.com/office/officeart/2005/8/layout/orgChart1"/>
    <dgm:cxn modelId="{995C415D-5A18-49C4-AC81-6137DC7CCA1C}" type="presParOf" srcId="{D2F0BC6D-73C2-448A-BC75-660C98304D4F}" destId="{9E7B9F36-9CE6-4C2C-910D-E23227AB5F55}" srcOrd="0" destOrd="0" presId="urn:microsoft.com/office/officeart/2005/8/layout/orgChart1"/>
    <dgm:cxn modelId="{870AE7DF-C953-4F8A-A3E0-2D7D00B72C53}" type="presParOf" srcId="{D2F0BC6D-73C2-448A-BC75-660C98304D4F}" destId="{EBE5A496-0360-41B1-AC55-90CFE0609851}" srcOrd="1" destOrd="0" presId="urn:microsoft.com/office/officeart/2005/8/layout/orgChart1"/>
    <dgm:cxn modelId="{6D8F7B7C-47E9-4A01-899A-83EB67A0C82C}" type="presParOf" srcId="{9216DD83-D7A9-4C12-BE7C-37D15E872499}" destId="{81B52C5E-08D7-40F7-A355-BE836407CAD6}" srcOrd="1" destOrd="0" presId="urn:microsoft.com/office/officeart/2005/8/layout/orgChart1"/>
    <dgm:cxn modelId="{23E38838-9D17-4255-AF4E-601FDFC9ABE2}" type="presParOf" srcId="{81B52C5E-08D7-40F7-A355-BE836407CAD6}" destId="{4D41BF69-91CE-47D0-9AAD-003866E72443}" srcOrd="0" destOrd="0" presId="urn:microsoft.com/office/officeart/2005/8/layout/orgChart1"/>
    <dgm:cxn modelId="{95A12E40-517D-4092-85C7-A0FA13C66B8F}" type="presParOf" srcId="{81B52C5E-08D7-40F7-A355-BE836407CAD6}" destId="{D0E20E7A-4466-490F-9D36-7910C031C0B1}" srcOrd="1" destOrd="0" presId="urn:microsoft.com/office/officeart/2005/8/layout/orgChart1"/>
    <dgm:cxn modelId="{DF1BB278-DBC3-47C6-BD23-93AE7E956850}" type="presParOf" srcId="{D0E20E7A-4466-490F-9D36-7910C031C0B1}" destId="{85272C84-D893-4A54-8F6A-009606732274}" srcOrd="0" destOrd="0" presId="urn:microsoft.com/office/officeart/2005/8/layout/orgChart1"/>
    <dgm:cxn modelId="{CCC3665A-967F-4194-8A45-D381CCB9496F}" type="presParOf" srcId="{85272C84-D893-4A54-8F6A-009606732274}" destId="{71ACD940-3E43-40A0-8318-8546AF1BB423}" srcOrd="0" destOrd="0" presId="urn:microsoft.com/office/officeart/2005/8/layout/orgChart1"/>
    <dgm:cxn modelId="{30E6B05D-C33C-4E94-9819-B298ACE916B8}" type="presParOf" srcId="{85272C84-D893-4A54-8F6A-009606732274}" destId="{DD2F1734-DD60-498E-ACAA-1A23E7DE532E}" srcOrd="1" destOrd="0" presId="urn:microsoft.com/office/officeart/2005/8/layout/orgChart1"/>
    <dgm:cxn modelId="{8D4A7603-24DC-43A2-9C02-BF0FA55E68E3}" type="presParOf" srcId="{D0E20E7A-4466-490F-9D36-7910C031C0B1}" destId="{01AC98DC-F939-4038-A24B-4854277695E9}" srcOrd="1" destOrd="0" presId="urn:microsoft.com/office/officeart/2005/8/layout/orgChart1"/>
    <dgm:cxn modelId="{12CB1B47-10F8-4109-A7DE-996B9ECDD5A1}" type="presParOf" srcId="{D0E20E7A-4466-490F-9D36-7910C031C0B1}" destId="{033E9FA4-6D54-46B6-9FFC-7597073A9884}" srcOrd="2" destOrd="0" presId="urn:microsoft.com/office/officeart/2005/8/layout/orgChart1"/>
    <dgm:cxn modelId="{493F8D9E-8F05-425B-8F8C-2610F6D3E77D}" type="presParOf" srcId="{81B52C5E-08D7-40F7-A355-BE836407CAD6}" destId="{CFC84A79-354D-4D15-9847-B7E39D72EA15}" srcOrd="2" destOrd="0" presId="urn:microsoft.com/office/officeart/2005/8/layout/orgChart1"/>
    <dgm:cxn modelId="{6EDFBAC2-127A-47B1-BB2A-85856298A0F5}" type="presParOf" srcId="{81B52C5E-08D7-40F7-A355-BE836407CAD6}" destId="{DCADEA1A-36C1-444A-BD11-7E5C694ED610}" srcOrd="3" destOrd="0" presId="urn:microsoft.com/office/officeart/2005/8/layout/orgChart1"/>
    <dgm:cxn modelId="{8F0E6568-98F6-464B-BDDB-C0D713268509}" type="presParOf" srcId="{DCADEA1A-36C1-444A-BD11-7E5C694ED610}" destId="{59511E66-7B11-45D9-BE9B-473217AD9238}" srcOrd="0" destOrd="0" presId="urn:microsoft.com/office/officeart/2005/8/layout/orgChart1"/>
    <dgm:cxn modelId="{13690C41-94A1-459A-A877-CD02DCA5ABFF}" type="presParOf" srcId="{59511E66-7B11-45D9-BE9B-473217AD9238}" destId="{58402C12-1B4B-42A8-A39C-B621D70293BE}" srcOrd="0" destOrd="0" presId="urn:microsoft.com/office/officeart/2005/8/layout/orgChart1"/>
    <dgm:cxn modelId="{00DAF330-F542-47B3-97F1-74FB3F3F3635}" type="presParOf" srcId="{59511E66-7B11-45D9-BE9B-473217AD9238}" destId="{2C89133D-5F9F-4AA7-BE97-DB20DABD6B7D}" srcOrd="1" destOrd="0" presId="urn:microsoft.com/office/officeart/2005/8/layout/orgChart1"/>
    <dgm:cxn modelId="{FAE3A041-DEEA-423E-B542-AC49E11E2A3F}" type="presParOf" srcId="{DCADEA1A-36C1-444A-BD11-7E5C694ED610}" destId="{5798AB41-A423-4DAB-8B32-D387CC494589}" srcOrd="1" destOrd="0" presId="urn:microsoft.com/office/officeart/2005/8/layout/orgChart1"/>
    <dgm:cxn modelId="{53500229-742C-42AE-9671-A7863ED960C7}" type="presParOf" srcId="{DCADEA1A-36C1-444A-BD11-7E5C694ED610}" destId="{BAE036FF-43E7-406D-B633-7664AD0CAC75}" srcOrd="2" destOrd="0" presId="urn:microsoft.com/office/officeart/2005/8/layout/orgChart1"/>
    <dgm:cxn modelId="{8A0406B5-43F8-4DA8-B871-DF29B8AAE6E5}" type="presParOf" srcId="{81B52C5E-08D7-40F7-A355-BE836407CAD6}" destId="{EC97CC58-FBB3-44FE-B5FC-210DDFD84042}" srcOrd="4" destOrd="0" presId="urn:microsoft.com/office/officeart/2005/8/layout/orgChart1"/>
    <dgm:cxn modelId="{0F169464-1D2A-4351-A9A1-026E03CBE87E}" type="presParOf" srcId="{81B52C5E-08D7-40F7-A355-BE836407CAD6}" destId="{D486E687-450A-4E70-92F1-85C5BA0A08E6}" srcOrd="5" destOrd="0" presId="urn:microsoft.com/office/officeart/2005/8/layout/orgChart1"/>
    <dgm:cxn modelId="{A3F1945F-D346-4C22-A0C2-D17A5E54C06C}" type="presParOf" srcId="{D486E687-450A-4E70-92F1-85C5BA0A08E6}" destId="{1714F264-605C-4448-BAB9-1711F6461A9D}" srcOrd="0" destOrd="0" presId="urn:microsoft.com/office/officeart/2005/8/layout/orgChart1"/>
    <dgm:cxn modelId="{A0CD45DA-D6E9-4372-A8B8-3BE94703EFF5}" type="presParOf" srcId="{1714F264-605C-4448-BAB9-1711F6461A9D}" destId="{B298BBF2-71CF-4ADF-91BA-BFDBC7D88873}" srcOrd="0" destOrd="0" presId="urn:microsoft.com/office/officeart/2005/8/layout/orgChart1"/>
    <dgm:cxn modelId="{B27395C8-817D-4A07-8208-8204C61DDCB1}" type="presParOf" srcId="{1714F264-605C-4448-BAB9-1711F6461A9D}" destId="{13EFFCEB-3662-40D6-80B5-0D7523FEDC43}" srcOrd="1" destOrd="0" presId="urn:microsoft.com/office/officeart/2005/8/layout/orgChart1"/>
    <dgm:cxn modelId="{779F142A-C501-4F9D-A239-373BFB356B16}" type="presParOf" srcId="{D486E687-450A-4E70-92F1-85C5BA0A08E6}" destId="{F3E915B3-6815-47D7-8827-CB7DADFC15F8}" srcOrd="1" destOrd="0" presId="urn:microsoft.com/office/officeart/2005/8/layout/orgChart1"/>
    <dgm:cxn modelId="{DA3D7182-1738-439A-998A-2A3C35920856}" type="presParOf" srcId="{D486E687-450A-4E70-92F1-85C5BA0A08E6}" destId="{B2ACF37E-E139-46AA-886A-F4B72770D62E}" srcOrd="2" destOrd="0" presId="urn:microsoft.com/office/officeart/2005/8/layout/orgChart1"/>
    <dgm:cxn modelId="{8BC90944-E5E3-4035-9599-97BC41E41DB7}" type="presParOf" srcId="{9216DD83-D7A9-4C12-BE7C-37D15E872499}" destId="{4733066B-BBC9-4523-BA87-E848BAC67290}" srcOrd="2" destOrd="0" presId="urn:microsoft.com/office/officeart/2005/8/layout/orgChart1"/>
    <dgm:cxn modelId="{E76A6B9F-0C4D-4847-AA53-9CD9A6E6C236}" type="presParOf" srcId="{3D5C4A3D-76B8-4005-A17E-CD5F539395E4}" destId="{2C377087-1DAD-43F9-AD7B-A8AB9BEB74CA}" srcOrd="2" destOrd="0" presId="urn:microsoft.com/office/officeart/2005/8/layout/orgChart1"/>
    <dgm:cxn modelId="{94EFCF46-1E46-49D5-95A8-BCE9E5E7D8DD}" type="presParOf" srcId="{013D3208-2610-49CF-9B2D-C3575057D30E}" destId="{E0247756-E640-4A86-BFEF-B2471889F7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FB0C0-DE13-4A3D-A696-9B1439645A52}">
      <dsp:nvSpPr>
        <dsp:cNvPr id="0" name=""/>
        <dsp:cNvSpPr/>
      </dsp:nvSpPr>
      <dsp:spPr>
        <a:xfrm>
          <a:off x="1752781" y="323011"/>
          <a:ext cx="4174303" cy="417430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Package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 dirty="0"/>
        </a:p>
      </dsp:txBody>
      <dsp:txXfrm>
        <a:off x="3952739" y="1207566"/>
        <a:ext cx="1490822" cy="1242352"/>
      </dsp:txXfrm>
    </dsp:sp>
    <dsp:sp modelId="{F7749D2E-23FC-452C-98CD-61DDF6ABFFD1}">
      <dsp:nvSpPr>
        <dsp:cNvPr id="0" name=""/>
        <dsp:cNvSpPr/>
      </dsp:nvSpPr>
      <dsp:spPr>
        <a:xfrm>
          <a:off x="1666811" y="472093"/>
          <a:ext cx="4174303" cy="417430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3100" kern="1200" dirty="0"/>
            <a:t>Other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kern="1200" dirty="0"/>
            <a:t>(ex. Test, Trimming…)</a:t>
          </a:r>
          <a:endParaRPr lang="zh-TW" altLang="en-US" sz="1800" kern="1200" dirty="0"/>
        </a:p>
      </dsp:txBody>
      <dsp:txXfrm>
        <a:off x="2660693" y="3180421"/>
        <a:ext cx="2236234" cy="1093269"/>
      </dsp:txXfrm>
    </dsp:sp>
    <dsp:sp modelId="{03422625-06F4-4368-861D-1C9A27FC056F}">
      <dsp:nvSpPr>
        <dsp:cNvPr id="0" name=""/>
        <dsp:cNvSpPr/>
      </dsp:nvSpPr>
      <dsp:spPr>
        <a:xfrm>
          <a:off x="1580840" y="323011"/>
          <a:ext cx="4174303" cy="417430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Wafer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 dirty="0"/>
        </a:p>
      </dsp:txBody>
      <dsp:txXfrm>
        <a:off x="2064363" y="1207566"/>
        <a:ext cx="1490822" cy="1242352"/>
      </dsp:txXfrm>
    </dsp:sp>
    <dsp:sp modelId="{6BE96B10-6CC5-4364-99B2-12BDBDEA90D6}">
      <dsp:nvSpPr>
        <dsp:cNvPr id="0" name=""/>
        <dsp:cNvSpPr/>
      </dsp:nvSpPr>
      <dsp:spPr>
        <a:xfrm>
          <a:off x="1494717" y="64602"/>
          <a:ext cx="4691122" cy="46911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DF1455-00F0-4E48-8643-6378C996A477}">
      <dsp:nvSpPr>
        <dsp:cNvPr id="0" name=""/>
        <dsp:cNvSpPr/>
      </dsp:nvSpPr>
      <dsp:spPr>
        <a:xfrm>
          <a:off x="1408401" y="213420"/>
          <a:ext cx="4691122" cy="46911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4E813-07A7-4346-AF02-DFC42DC6B4DC}">
      <dsp:nvSpPr>
        <dsp:cNvPr id="0" name=""/>
        <dsp:cNvSpPr/>
      </dsp:nvSpPr>
      <dsp:spPr>
        <a:xfrm>
          <a:off x="1322086" y="64602"/>
          <a:ext cx="4691122" cy="46911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7CC58-FBB3-44FE-B5FC-210DDFD84042}">
      <dsp:nvSpPr>
        <dsp:cNvPr id="0" name=""/>
        <dsp:cNvSpPr/>
      </dsp:nvSpPr>
      <dsp:spPr>
        <a:xfrm>
          <a:off x="10513422" y="3939233"/>
          <a:ext cx="390648" cy="1164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587"/>
              </a:lnTo>
              <a:lnTo>
                <a:pt x="390648" y="116458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84A79-354D-4D15-9847-B7E39D72EA15}">
      <dsp:nvSpPr>
        <dsp:cNvPr id="0" name=""/>
        <dsp:cNvSpPr/>
      </dsp:nvSpPr>
      <dsp:spPr>
        <a:xfrm>
          <a:off x="10513422" y="3939233"/>
          <a:ext cx="364004" cy="7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486"/>
              </a:lnTo>
              <a:lnTo>
                <a:pt x="364004" y="7214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1BF69-91CE-47D0-9AAD-003866E72443}">
      <dsp:nvSpPr>
        <dsp:cNvPr id="0" name=""/>
        <dsp:cNvSpPr/>
      </dsp:nvSpPr>
      <dsp:spPr>
        <a:xfrm>
          <a:off x="10513422" y="3939233"/>
          <a:ext cx="366264" cy="294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869"/>
              </a:lnTo>
              <a:lnTo>
                <a:pt x="366264" y="2948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2898F-DCA3-43A3-AFF6-5EC58F8F7F17}">
      <dsp:nvSpPr>
        <dsp:cNvPr id="0" name=""/>
        <dsp:cNvSpPr/>
      </dsp:nvSpPr>
      <dsp:spPr>
        <a:xfrm>
          <a:off x="10924436" y="1799295"/>
          <a:ext cx="500748" cy="1760084"/>
        </a:xfrm>
        <a:custGeom>
          <a:avLst/>
          <a:gdLst/>
          <a:ahLst/>
          <a:cxnLst/>
          <a:rect l="0" t="0" r="0" b="0"/>
          <a:pathLst>
            <a:path>
              <a:moveTo>
                <a:pt x="500748" y="0"/>
              </a:moveTo>
              <a:lnTo>
                <a:pt x="500748" y="1652193"/>
              </a:lnTo>
              <a:lnTo>
                <a:pt x="0" y="1652193"/>
              </a:lnTo>
              <a:lnTo>
                <a:pt x="0" y="176008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58B8B-A78F-4AAE-B551-62DC1EF751ED}">
      <dsp:nvSpPr>
        <dsp:cNvPr id="0" name=""/>
        <dsp:cNvSpPr/>
      </dsp:nvSpPr>
      <dsp:spPr>
        <a:xfrm>
          <a:off x="11425185" y="1799295"/>
          <a:ext cx="610458" cy="125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319"/>
              </a:lnTo>
              <a:lnTo>
                <a:pt x="610458" y="1147319"/>
              </a:lnTo>
              <a:lnTo>
                <a:pt x="610458" y="125521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BB490-C20C-4405-9C2F-A2960886110F}">
      <dsp:nvSpPr>
        <dsp:cNvPr id="0" name=""/>
        <dsp:cNvSpPr/>
      </dsp:nvSpPr>
      <dsp:spPr>
        <a:xfrm>
          <a:off x="10913020" y="1799295"/>
          <a:ext cx="512164" cy="1258236"/>
        </a:xfrm>
        <a:custGeom>
          <a:avLst/>
          <a:gdLst/>
          <a:ahLst/>
          <a:cxnLst/>
          <a:rect l="0" t="0" r="0" b="0"/>
          <a:pathLst>
            <a:path>
              <a:moveTo>
                <a:pt x="512164" y="0"/>
              </a:moveTo>
              <a:lnTo>
                <a:pt x="512164" y="1150345"/>
              </a:lnTo>
              <a:lnTo>
                <a:pt x="0" y="1150345"/>
              </a:lnTo>
              <a:lnTo>
                <a:pt x="0" y="125823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37768-3B43-4A53-A859-2FD653D9A662}">
      <dsp:nvSpPr>
        <dsp:cNvPr id="0" name=""/>
        <dsp:cNvSpPr/>
      </dsp:nvSpPr>
      <dsp:spPr>
        <a:xfrm>
          <a:off x="10920799" y="1799295"/>
          <a:ext cx="504385" cy="810447"/>
        </a:xfrm>
        <a:custGeom>
          <a:avLst/>
          <a:gdLst/>
          <a:ahLst/>
          <a:cxnLst/>
          <a:rect l="0" t="0" r="0" b="0"/>
          <a:pathLst>
            <a:path>
              <a:moveTo>
                <a:pt x="504385" y="0"/>
              </a:moveTo>
              <a:lnTo>
                <a:pt x="504385" y="702556"/>
              </a:lnTo>
              <a:lnTo>
                <a:pt x="0" y="702556"/>
              </a:lnTo>
              <a:lnTo>
                <a:pt x="0" y="81044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BC7B5-988A-403F-8426-EDE8956CAA3F}">
      <dsp:nvSpPr>
        <dsp:cNvPr id="0" name=""/>
        <dsp:cNvSpPr/>
      </dsp:nvSpPr>
      <dsp:spPr>
        <a:xfrm>
          <a:off x="11425185" y="1799295"/>
          <a:ext cx="612801" cy="805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182"/>
              </a:lnTo>
              <a:lnTo>
                <a:pt x="612801" y="697182"/>
              </a:lnTo>
              <a:lnTo>
                <a:pt x="612801" y="8050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8883F-50FB-4B59-ACCE-1F479ACCE6DE}">
      <dsp:nvSpPr>
        <dsp:cNvPr id="0" name=""/>
        <dsp:cNvSpPr/>
      </dsp:nvSpPr>
      <dsp:spPr>
        <a:xfrm>
          <a:off x="6579989" y="998578"/>
          <a:ext cx="4845196" cy="286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58"/>
              </a:lnTo>
              <a:lnTo>
                <a:pt x="4845196" y="179058"/>
              </a:lnTo>
              <a:lnTo>
                <a:pt x="4845196" y="2869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B0F9E-494E-4D68-89A4-101320EFC9A7}">
      <dsp:nvSpPr>
        <dsp:cNvPr id="0" name=""/>
        <dsp:cNvSpPr/>
      </dsp:nvSpPr>
      <dsp:spPr>
        <a:xfrm>
          <a:off x="6579989" y="998578"/>
          <a:ext cx="3128576" cy="286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82"/>
              </a:lnTo>
              <a:lnTo>
                <a:pt x="3128576" y="178482"/>
              </a:lnTo>
              <a:lnTo>
                <a:pt x="3128576" y="2863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BB83E-755C-489D-BAF3-D641F7D4F91E}">
      <dsp:nvSpPr>
        <dsp:cNvPr id="0" name=""/>
        <dsp:cNvSpPr/>
      </dsp:nvSpPr>
      <dsp:spPr>
        <a:xfrm>
          <a:off x="7778793" y="1794830"/>
          <a:ext cx="132223" cy="269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9991"/>
              </a:lnTo>
              <a:lnTo>
                <a:pt x="132223" y="269999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0C651-20EC-4683-9115-6C762498530C}">
      <dsp:nvSpPr>
        <dsp:cNvPr id="0" name=""/>
        <dsp:cNvSpPr/>
      </dsp:nvSpPr>
      <dsp:spPr>
        <a:xfrm>
          <a:off x="7778793" y="1794830"/>
          <a:ext cx="121084" cy="2006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6240"/>
              </a:lnTo>
              <a:lnTo>
                <a:pt x="121084" y="200624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192B2-1075-479D-A606-8A2FCFE761D0}">
      <dsp:nvSpPr>
        <dsp:cNvPr id="0" name=""/>
        <dsp:cNvSpPr/>
      </dsp:nvSpPr>
      <dsp:spPr>
        <a:xfrm>
          <a:off x="7778793" y="1794830"/>
          <a:ext cx="121084" cy="1343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532"/>
              </a:lnTo>
              <a:lnTo>
                <a:pt x="121084" y="134353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AD487-814C-43E6-9390-22F42D28E157}">
      <dsp:nvSpPr>
        <dsp:cNvPr id="0" name=""/>
        <dsp:cNvSpPr/>
      </dsp:nvSpPr>
      <dsp:spPr>
        <a:xfrm>
          <a:off x="6579989" y="998578"/>
          <a:ext cx="1609818" cy="282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593"/>
              </a:lnTo>
              <a:lnTo>
                <a:pt x="1609818" y="174593"/>
              </a:lnTo>
              <a:lnTo>
                <a:pt x="1609818" y="2824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8652F-5F3A-4943-A643-FDA3336C7E8A}">
      <dsp:nvSpPr>
        <dsp:cNvPr id="0" name=""/>
        <dsp:cNvSpPr/>
      </dsp:nvSpPr>
      <dsp:spPr>
        <a:xfrm>
          <a:off x="6524302" y="998578"/>
          <a:ext cx="91440" cy="279879"/>
        </a:xfrm>
        <a:custGeom>
          <a:avLst/>
          <a:gdLst/>
          <a:ahLst/>
          <a:cxnLst/>
          <a:rect l="0" t="0" r="0" b="0"/>
          <a:pathLst>
            <a:path>
              <a:moveTo>
                <a:pt x="55687" y="0"/>
              </a:moveTo>
              <a:lnTo>
                <a:pt x="55687" y="171988"/>
              </a:lnTo>
              <a:lnTo>
                <a:pt x="45720" y="171988"/>
              </a:lnTo>
              <a:lnTo>
                <a:pt x="45720" y="2798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D6E0E-9684-4618-A192-8AF1DDBBFA34}">
      <dsp:nvSpPr>
        <dsp:cNvPr id="0" name=""/>
        <dsp:cNvSpPr/>
      </dsp:nvSpPr>
      <dsp:spPr>
        <a:xfrm>
          <a:off x="5076675" y="998578"/>
          <a:ext cx="1503314" cy="281693"/>
        </a:xfrm>
        <a:custGeom>
          <a:avLst/>
          <a:gdLst/>
          <a:ahLst/>
          <a:cxnLst/>
          <a:rect l="0" t="0" r="0" b="0"/>
          <a:pathLst>
            <a:path>
              <a:moveTo>
                <a:pt x="1503314" y="0"/>
              </a:moveTo>
              <a:lnTo>
                <a:pt x="1503314" y="173802"/>
              </a:lnTo>
              <a:lnTo>
                <a:pt x="0" y="173802"/>
              </a:lnTo>
              <a:lnTo>
                <a:pt x="0" y="28169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92FB6-3EE2-4191-B176-2A24F49E1D7A}">
      <dsp:nvSpPr>
        <dsp:cNvPr id="0" name=""/>
        <dsp:cNvSpPr/>
      </dsp:nvSpPr>
      <dsp:spPr>
        <a:xfrm>
          <a:off x="3465336" y="998578"/>
          <a:ext cx="3114652" cy="281431"/>
        </a:xfrm>
        <a:custGeom>
          <a:avLst/>
          <a:gdLst/>
          <a:ahLst/>
          <a:cxnLst/>
          <a:rect l="0" t="0" r="0" b="0"/>
          <a:pathLst>
            <a:path>
              <a:moveTo>
                <a:pt x="3114652" y="0"/>
              </a:moveTo>
              <a:lnTo>
                <a:pt x="3114652" y="173540"/>
              </a:lnTo>
              <a:lnTo>
                <a:pt x="0" y="173540"/>
              </a:lnTo>
              <a:lnTo>
                <a:pt x="0" y="2814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8D01C-FCD6-4742-A012-794F736DB417}">
      <dsp:nvSpPr>
        <dsp:cNvPr id="0" name=""/>
        <dsp:cNvSpPr/>
      </dsp:nvSpPr>
      <dsp:spPr>
        <a:xfrm>
          <a:off x="1893557" y="998578"/>
          <a:ext cx="4686431" cy="278800"/>
        </a:xfrm>
        <a:custGeom>
          <a:avLst/>
          <a:gdLst/>
          <a:ahLst/>
          <a:cxnLst/>
          <a:rect l="0" t="0" r="0" b="0"/>
          <a:pathLst>
            <a:path>
              <a:moveTo>
                <a:pt x="4686431" y="0"/>
              </a:moveTo>
              <a:lnTo>
                <a:pt x="4686431" y="170909"/>
              </a:lnTo>
              <a:lnTo>
                <a:pt x="0" y="170909"/>
              </a:lnTo>
              <a:lnTo>
                <a:pt x="0" y="2788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2D96B-97AA-46C4-9E94-DA614B5892C0}">
      <dsp:nvSpPr>
        <dsp:cNvPr id="0" name=""/>
        <dsp:cNvSpPr/>
      </dsp:nvSpPr>
      <dsp:spPr>
        <a:xfrm>
          <a:off x="5367210" y="444639"/>
          <a:ext cx="2425557" cy="5539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3S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產品應用領域</a:t>
          </a:r>
        </a:p>
      </dsp:txBody>
      <dsp:txXfrm>
        <a:off x="5367210" y="444639"/>
        <a:ext cx="2425557" cy="553938"/>
      </dsp:txXfrm>
    </dsp:sp>
    <dsp:sp modelId="{6F77DE89-1115-489C-A920-BCE41838812A}">
      <dsp:nvSpPr>
        <dsp:cNvPr id="0" name=""/>
        <dsp:cNvSpPr/>
      </dsp:nvSpPr>
      <dsp:spPr>
        <a:xfrm>
          <a:off x="1379790" y="1277379"/>
          <a:ext cx="1027534" cy="5137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手機</a:t>
          </a:r>
        </a:p>
      </dsp:txBody>
      <dsp:txXfrm>
        <a:off x="1379790" y="1277379"/>
        <a:ext cx="1027534" cy="513767"/>
      </dsp:txXfrm>
    </dsp:sp>
    <dsp:sp modelId="{36E7757C-7CB5-4845-B5CD-7E5D1ADE903A}">
      <dsp:nvSpPr>
        <dsp:cNvPr id="0" name=""/>
        <dsp:cNvSpPr/>
      </dsp:nvSpPr>
      <dsp:spPr>
        <a:xfrm>
          <a:off x="2800819" y="1280010"/>
          <a:ext cx="1329033" cy="5137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rPr>
            <a:t>筆記型電腦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00819" y="1280010"/>
        <a:ext cx="1329033" cy="513767"/>
      </dsp:txXfrm>
    </dsp:sp>
    <dsp:sp modelId="{C1BCBA7A-3121-4EF7-A072-06B7AC3292C0}">
      <dsp:nvSpPr>
        <dsp:cNvPr id="0" name=""/>
        <dsp:cNvSpPr/>
      </dsp:nvSpPr>
      <dsp:spPr>
        <a:xfrm>
          <a:off x="4562907" y="1280272"/>
          <a:ext cx="1027534" cy="5137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助聽器</a:t>
          </a:r>
        </a:p>
      </dsp:txBody>
      <dsp:txXfrm>
        <a:off x="4562907" y="1280272"/>
        <a:ext cx="1027534" cy="513767"/>
      </dsp:txXfrm>
    </dsp:sp>
    <dsp:sp modelId="{C6B8F016-05EB-4FDF-8800-5D35AC5A1097}">
      <dsp:nvSpPr>
        <dsp:cNvPr id="0" name=""/>
        <dsp:cNvSpPr/>
      </dsp:nvSpPr>
      <dsp:spPr>
        <a:xfrm>
          <a:off x="6056254" y="1278458"/>
          <a:ext cx="1027534" cy="5137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車載</a:t>
          </a:r>
        </a:p>
      </dsp:txBody>
      <dsp:txXfrm>
        <a:off x="6056254" y="1278458"/>
        <a:ext cx="1027534" cy="513767"/>
      </dsp:txXfrm>
    </dsp:sp>
    <dsp:sp modelId="{46C9C840-0DB1-4BA7-8842-DB7804A6F88D}">
      <dsp:nvSpPr>
        <dsp:cNvPr id="0" name=""/>
        <dsp:cNvSpPr/>
      </dsp:nvSpPr>
      <dsp:spPr>
        <a:xfrm>
          <a:off x="7676039" y="1281063"/>
          <a:ext cx="1027534" cy="5137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耳機</a:t>
          </a:r>
        </a:p>
      </dsp:txBody>
      <dsp:txXfrm>
        <a:off x="7676039" y="1281063"/>
        <a:ext cx="1027534" cy="513767"/>
      </dsp:txXfrm>
    </dsp:sp>
    <dsp:sp modelId="{7B9DE689-9722-4CC7-AFEA-D6F804F7F2EB}">
      <dsp:nvSpPr>
        <dsp:cNvPr id="0" name=""/>
        <dsp:cNvSpPr/>
      </dsp:nvSpPr>
      <dsp:spPr>
        <a:xfrm>
          <a:off x="7899878" y="2881479"/>
          <a:ext cx="1027534" cy="5137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通話</a:t>
          </a:r>
        </a:p>
      </dsp:txBody>
      <dsp:txXfrm>
        <a:off x="7899878" y="2881479"/>
        <a:ext cx="1027534" cy="513767"/>
      </dsp:txXfrm>
    </dsp:sp>
    <dsp:sp modelId="{DD7AECB4-6150-4D31-991D-9FC1BD9DAE27}">
      <dsp:nvSpPr>
        <dsp:cNvPr id="0" name=""/>
        <dsp:cNvSpPr/>
      </dsp:nvSpPr>
      <dsp:spPr>
        <a:xfrm>
          <a:off x="7899878" y="3544187"/>
          <a:ext cx="1027534" cy="5137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ANC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99878" y="3544187"/>
        <a:ext cx="1027534" cy="513767"/>
      </dsp:txXfrm>
    </dsp:sp>
    <dsp:sp modelId="{91A61367-F469-492F-87A5-E615C093C2B7}">
      <dsp:nvSpPr>
        <dsp:cNvPr id="0" name=""/>
        <dsp:cNvSpPr/>
      </dsp:nvSpPr>
      <dsp:spPr>
        <a:xfrm>
          <a:off x="7911016" y="4237938"/>
          <a:ext cx="1027534" cy="5137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ENC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911016" y="4237938"/>
        <a:ext cx="1027534" cy="513767"/>
      </dsp:txXfrm>
    </dsp:sp>
    <dsp:sp modelId="{63B81AB3-C7D0-4686-A6BD-40E922D41EC6}">
      <dsp:nvSpPr>
        <dsp:cNvPr id="0" name=""/>
        <dsp:cNvSpPr/>
      </dsp:nvSpPr>
      <dsp:spPr>
        <a:xfrm>
          <a:off x="9194797" y="1284952"/>
          <a:ext cx="1027534" cy="5137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安防監控</a:t>
          </a:r>
        </a:p>
      </dsp:txBody>
      <dsp:txXfrm>
        <a:off x="9194797" y="1284952"/>
        <a:ext cx="1027534" cy="513767"/>
      </dsp:txXfrm>
    </dsp:sp>
    <dsp:sp modelId="{2C12251B-9917-4D27-AC42-37DAE618A0E8}">
      <dsp:nvSpPr>
        <dsp:cNvPr id="0" name=""/>
        <dsp:cNvSpPr/>
      </dsp:nvSpPr>
      <dsp:spPr>
        <a:xfrm>
          <a:off x="10911417" y="1285527"/>
          <a:ext cx="1027534" cy="5137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多麥陣列</a:t>
          </a:r>
        </a:p>
      </dsp:txBody>
      <dsp:txXfrm>
        <a:off x="10911417" y="1285527"/>
        <a:ext cx="1027534" cy="513767"/>
      </dsp:txXfrm>
    </dsp:sp>
    <dsp:sp modelId="{0461EDB6-46AD-4AE4-B318-106BCE30B72A}">
      <dsp:nvSpPr>
        <dsp:cNvPr id="0" name=""/>
        <dsp:cNvSpPr/>
      </dsp:nvSpPr>
      <dsp:spPr>
        <a:xfrm>
          <a:off x="11524218" y="2604368"/>
          <a:ext cx="1027534" cy="379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會議系統</a:t>
          </a:r>
        </a:p>
      </dsp:txBody>
      <dsp:txXfrm>
        <a:off x="11524218" y="2604368"/>
        <a:ext cx="1027534" cy="379853"/>
      </dsp:txXfrm>
    </dsp:sp>
    <dsp:sp modelId="{46E5FD29-DDA7-4D91-8B8A-77F233B2A6FD}">
      <dsp:nvSpPr>
        <dsp:cNvPr id="0" name=""/>
        <dsp:cNvSpPr/>
      </dsp:nvSpPr>
      <dsp:spPr>
        <a:xfrm>
          <a:off x="10407031" y="2609742"/>
          <a:ext cx="1027534" cy="379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智能音箱</a:t>
          </a:r>
        </a:p>
      </dsp:txBody>
      <dsp:txXfrm>
        <a:off x="10407031" y="2609742"/>
        <a:ext cx="1027534" cy="379853"/>
      </dsp:txXfrm>
    </dsp:sp>
    <dsp:sp modelId="{7747959C-1968-4AC6-8C2A-C607A05E4CAC}">
      <dsp:nvSpPr>
        <dsp:cNvPr id="0" name=""/>
        <dsp:cNvSpPr/>
      </dsp:nvSpPr>
      <dsp:spPr>
        <a:xfrm>
          <a:off x="10399253" y="3057532"/>
          <a:ext cx="1027534" cy="379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智慧電視</a:t>
          </a:r>
        </a:p>
      </dsp:txBody>
      <dsp:txXfrm>
        <a:off x="10399253" y="3057532"/>
        <a:ext cx="1027534" cy="379853"/>
      </dsp:txXfrm>
    </dsp:sp>
    <dsp:sp modelId="{D4EF5439-99AB-40B1-BE19-CB5584A978EA}">
      <dsp:nvSpPr>
        <dsp:cNvPr id="0" name=""/>
        <dsp:cNvSpPr/>
      </dsp:nvSpPr>
      <dsp:spPr>
        <a:xfrm>
          <a:off x="11521876" y="3054505"/>
          <a:ext cx="1027534" cy="379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智能家居</a:t>
          </a:r>
        </a:p>
      </dsp:txBody>
      <dsp:txXfrm>
        <a:off x="11521876" y="3054505"/>
        <a:ext cx="1027534" cy="379853"/>
      </dsp:txXfrm>
    </dsp:sp>
    <dsp:sp modelId="{9E7B9F36-9CE6-4C2C-910D-E23227AB5F55}">
      <dsp:nvSpPr>
        <dsp:cNvPr id="0" name=""/>
        <dsp:cNvSpPr/>
      </dsp:nvSpPr>
      <dsp:spPr>
        <a:xfrm>
          <a:off x="10410669" y="3559379"/>
          <a:ext cx="1027534" cy="379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AI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偵測</a:t>
          </a:r>
        </a:p>
      </dsp:txBody>
      <dsp:txXfrm>
        <a:off x="10410669" y="3559379"/>
        <a:ext cx="1027534" cy="379853"/>
      </dsp:txXfrm>
    </dsp:sp>
    <dsp:sp modelId="{71ACD940-3E43-40A0-8318-8546AF1BB423}">
      <dsp:nvSpPr>
        <dsp:cNvPr id="0" name=""/>
        <dsp:cNvSpPr/>
      </dsp:nvSpPr>
      <dsp:spPr>
        <a:xfrm>
          <a:off x="10879687" y="4052509"/>
          <a:ext cx="1661944" cy="3631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+mn-lt"/>
              <a:ea typeface="微軟正黑體" panose="020B0604030504040204" pitchFamily="34" charset="-120"/>
            </a:rPr>
            <a:t>次聲波</a:t>
          </a:r>
          <a:r>
            <a:rPr lang="en-US" altLang="zh-TW" sz="1200" b="1" kern="1200" dirty="0">
              <a:latin typeface="+mn-lt"/>
              <a:ea typeface="微軟正黑體" panose="020B0604030504040204" pitchFamily="34" charset="-120"/>
            </a:rPr>
            <a:t>5Hz~20Hz</a:t>
          </a:r>
          <a:endParaRPr lang="zh-TW" altLang="en-US" sz="1200" b="1" kern="1200" dirty="0">
            <a:latin typeface="+mn-lt"/>
            <a:ea typeface="微軟正黑體" panose="020B0604030504040204" pitchFamily="34" charset="-120"/>
          </a:endParaRPr>
        </a:p>
      </dsp:txBody>
      <dsp:txXfrm>
        <a:off x="10879687" y="4052509"/>
        <a:ext cx="1661944" cy="363187"/>
      </dsp:txXfrm>
    </dsp:sp>
    <dsp:sp modelId="{58402C12-1B4B-42A8-A39C-B621D70293BE}">
      <dsp:nvSpPr>
        <dsp:cNvPr id="0" name=""/>
        <dsp:cNvSpPr/>
      </dsp:nvSpPr>
      <dsp:spPr>
        <a:xfrm>
          <a:off x="10877426" y="4479126"/>
          <a:ext cx="1661944" cy="3631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+mn-lt"/>
              <a:ea typeface="微軟正黑體" panose="020B0604030504040204" pitchFamily="34" charset="-120"/>
            </a:rPr>
            <a:t>聲波</a:t>
          </a:r>
          <a:r>
            <a:rPr lang="en-US" altLang="zh-TW" sz="1200" b="1" kern="1200" dirty="0">
              <a:latin typeface="+mn-lt"/>
              <a:ea typeface="微軟正黑體" panose="020B0604030504040204" pitchFamily="34" charset="-120"/>
            </a:rPr>
            <a:t>20Hz~20KHz</a:t>
          </a:r>
          <a:endParaRPr lang="zh-TW" altLang="en-US" sz="1200" b="1" kern="1200" dirty="0">
            <a:latin typeface="+mn-lt"/>
            <a:ea typeface="微軟正黑體" panose="020B0604030504040204" pitchFamily="34" charset="-120"/>
          </a:endParaRPr>
        </a:p>
      </dsp:txBody>
      <dsp:txXfrm>
        <a:off x="10877426" y="4479126"/>
        <a:ext cx="1661944" cy="363187"/>
      </dsp:txXfrm>
    </dsp:sp>
    <dsp:sp modelId="{B298BBF2-71CF-4ADF-91BA-BFDBC7D88873}">
      <dsp:nvSpPr>
        <dsp:cNvPr id="0" name=""/>
        <dsp:cNvSpPr/>
      </dsp:nvSpPr>
      <dsp:spPr>
        <a:xfrm>
          <a:off x="10904070" y="4914780"/>
          <a:ext cx="1661944" cy="378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+mn-lt"/>
              <a:ea typeface="微軟正黑體" panose="020B0604030504040204" pitchFamily="34" charset="-120"/>
            </a:rPr>
            <a:t>超聲波</a:t>
          </a:r>
          <a:r>
            <a:rPr lang="en-US" altLang="zh-TW" sz="1200" b="1" kern="1200" dirty="0">
              <a:latin typeface="+mn-lt"/>
              <a:ea typeface="微軟正黑體" panose="020B0604030504040204" pitchFamily="34" charset="-120"/>
            </a:rPr>
            <a:t>20KHz~90KHz</a:t>
          </a:r>
          <a:endParaRPr lang="zh-TW" altLang="en-US" sz="1200" b="1" kern="1200" dirty="0">
            <a:latin typeface="+mn-lt"/>
            <a:ea typeface="微軟正黑體" panose="020B0604030504040204" pitchFamily="34" charset="-120"/>
          </a:endParaRPr>
        </a:p>
      </dsp:txBody>
      <dsp:txXfrm>
        <a:off x="10904070" y="4914780"/>
        <a:ext cx="1661944" cy="378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22594-B5A3-4FB0-8B22-82D4029CB95B}" type="datetimeFigureOut">
              <a:rPr lang="zh-TW" altLang="en-US" smtClean="0"/>
              <a:t>2025/12/24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F05F8-FDE9-4354-BD79-67DA4AD38A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4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15AFB-3DFB-4750-87BD-007BF5CE1B55}" type="datetimeFigureOut">
              <a:rPr lang="zh-TW" altLang="en-US" smtClean="0"/>
              <a:t>2025/12/24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31E46-E62E-4F69-B715-533C82163E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6928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客戶基礎是一家公司業務永續經營的根基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所以我們一直從產業面來經營客戶及開發產品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如我們最早開發低頻平坦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ANC,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最近推出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hearing aids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也是這個道理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所以簡報時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要從舉例滿足客戶需求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不是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tailer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made)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來導出自有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的優勢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1E46-E62E-4F69-B715-533C82163ED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8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1E46-E62E-4F69-B715-533C82163ED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98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從傳統的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力分析或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SWOT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分析，到市場趨勢應用分析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我們決定從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大應用走向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大應用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最大的變化是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summarize mic array,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因為市場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應用需要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 array,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同時搭配語音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及一致性高的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mic.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所以我們把這些需要整合成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來代表我們在這一塊應用的優勢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及方便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 part number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1E46-E62E-4F69-B715-533C82163ED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44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1E46-E62E-4F69-B715-533C82163ED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12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1E46-E62E-4F69-B715-533C82163ED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61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1E46-E62E-4F69-B715-533C82163ED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279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1E46-E62E-4F69-B715-533C82163ED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16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78D6-1AB6-41BD-818F-6F48B951E485}" type="datetime1">
              <a:rPr lang="zh-TW" altLang="en-US" smtClean="0"/>
              <a:t>2025/12/24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A3BC-360F-4229-8BCC-19523F90E1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24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933B-C457-40A5-817F-E113954C3064}" type="datetime1">
              <a:rPr lang="zh-TW" altLang="en-US" smtClean="0"/>
              <a:t>2025/12/24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32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6625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36625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57275" y="6356350"/>
            <a:ext cx="2743200" cy="365125"/>
          </a:xfrm>
        </p:spPr>
        <p:txBody>
          <a:bodyPr/>
          <a:lstStyle/>
          <a:p>
            <a:fld id="{4BE5DFF9-A846-4D5C-8416-7D10820E35DC}" type="datetime1">
              <a:rPr lang="zh-TW" altLang="en-US" smtClean="0"/>
              <a:t>2025/12/24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257675" y="6356350"/>
            <a:ext cx="4114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32793" y="6356350"/>
            <a:ext cx="2743200" cy="365125"/>
          </a:xfrm>
        </p:spPr>
        <p:txBody>
          <a:bodyPr/>
          <a:lstStyle/>
          <a:p>
            <a:fld id="{4BE8A3BC-360F-4229-8BCC-19523F90E1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26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4CBA-D6B7-45F0-833A-35F1EAA5F896}" type="datetime1">
              <a:rPr lang="zh-TW" altLang="en-US" smtClean="0"/>
              <a:t>2025/12/24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A3BC-360F-4229-8BCC-19523F90E1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12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紅色頁尾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2" t="16575" r="33135" b="13036"/>
          <a:stretch/>
        </p:blipFill>
        <p:spPr bwMode="auto">
          <a:xfrm>
            <a:off x="4254767" y="1304088"/>
            <a:ext cx="3503195" cy="473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5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067675" cy="2387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482B-D0B9-4CD7-99F3-E37CFFFEC9E1}" type="datetime1">
              <a:rPr lang="zh-TW" altLang="en-US" smtClean="0"/>
              <a:t>2025/12/24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86"/>
          <a:stretch/>
        </p:blipFill>
        <p:spPr>
          <a:xfrm>
            <a:off x="9496425" y="1372420"/>
            <a:ext cx="1771650" cy="19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8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3450" y="22225"/>
            <a:ext cx="10515600" cy="1325563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3450" y="1482724"/>
            <a:ext cx="10515600" cy="48736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6D50-6421-4464-A11C-D837C290E9CD}" type="datetime1">
              <a:rPr lang="zh-TW" altLang="en-US" smtClean="0"/>
              <a:t>2025/12/24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4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7575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7575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5F15-0A08-49FD-8C51-84854FEE4BD6}" type="datetime1">
              <a:rPr lang="zh-TW" altLang="en-US" smtClean="0"/>
              <a:t>2025/12/24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94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9175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3925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57925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60F7-0902-491F-8A3C-C20CB0DF8D17}" type="datetime1">
              <a:rPr lang="zh-TW" altLang="en-US" smtClean="0"/>
              <a:t>2025/12/24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37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9B05-73AA-400C-ABDA-0AD0BB3F8288}" type="datetime1">
              <a:rPr lang="zh-TW" altLang="en-US" smtClean="0"/>
              <a:t>2025/12/24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4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52500" y="14289"/>
            <a:ext cx="10515600" cy="95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52500" y="1144588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52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A8513E9-3212-4713-A5E7-5F748A6E4ACF}" type="datetime1">
              <a:rPr lang="zh-TW" altLang="en-US" smtClean="0"/>
              <a:t>2025/12/24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529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44474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BE8A3BC-360F-4229-8BCC-19523F90E19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986" y="6320424"/>
            <a:ext cx="2124075" cy="4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0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3345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3345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334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D37CAB9-12F0-455E-A3CE-6A0D72FB8DD4}" type="datetime1">
              <a:rPr lang="zh-TW" altLang="en-US" smtClean="0"/>
              <a:t>2025/12/24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338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42570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BC7C732-1AFC-4CD3-A1ED-6044BD900C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986" y="6320424"/>
            <a:ext cx="2124075" cy="4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.wd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jpeg"/><Relationship Id="rId39" Type="http://schemas.openxmlformats.org/officeDocument/2006/relationships/image" Target="../media/image69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42" Type="http://schemas.openxmlformats.org/officeDocument/2006/relationships/image" Target="../media/image72.jpeg"/><Relationship Id="rId47" Type="http://schemas.openxmlformats.org/officeDocument/2006/relationships/image" Target="../media/image77.png"/><Relationship Id="rId50" Type="http://schemas.microsoft.com/office/2007/relationships/hdphoto" Target="../media/hdphoto3.wdp"/><Relationship Id="rId55" Type="http://schemas.openxmlformats.org/officeDocument/2006/relationships/image" Target="../media/image82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9" Type="http://schemas.openxmlformats.org/officeDocument/2006/relationships/image" Target="../media/image59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40" Type="http://schemas.openxmlformats.org/officeDocument/2006/relationships/image" Target="../media/image70.jpeg"/><Relationship Id="rId45" Type="http://schemas.openxmlformats.org/officeDocument/2006/relationships/image" Target="../media/image75.jpeg"/><Relationship Id="rId53" Type="http://schemas.microsoft.com/office/2007/relationships/hdphoto" Target="../media/hdphoto4.wdp"/><Relationship Id="rId5" Type="http://schemas.openxmlformats.org/officeDocument/2006/relationships/image" Target="../media/image35.jpeg"/><Relationship Id="rId19" Type="http://schemas.openxmlformats.org/officeDocument/2006/relationships/image" Target="../media/image49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jpeg"/><Relationship Id="rId43" Type="http://schemas.openxmlformats.org/officeDocument/2006/relationships/image" Target="../media/image73.png"/><Relationship Id="rId48" Type="http://schemas.microsoft.com/office/2007/relationships/hdphoto" Target="../media/hdphoto2.wdp"/><Relationship Id="rId56" Type="http://schemas.openxmlformats.org/officeDocument/2006/relationships/image" Target="../media/image83.png"/><Relationship Id="rId8" Type="http://schemas.openxmlformats.org/officeDocument/2006/relationships/image" Target="../media/image38.jpeg"/><Relationship Id="rId51" Type="http://schemas.openxmlformats.org/officeDocument/2006/relationships/image" Target="../media/image79.png"/><Relationship Id="rId3" Type="http://schemas.openxmlformats.org/officeDocument/2006/relationships/image" Target="../media/image33.jpe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46" Type="http://schemas.openxmlformats.org/officeDocument/2006/relationships/image" Target="../media/image76.jpeg"/><Relationship Id="rId20" Type="http://schemas.openxmlformats.org/officeDocument/2006/relationships/image" Target="../media/image50.jpeg"/><Relationship Id="rId41" Type="http://schemas.openxmlformats.org/officeDocument/2006/relationships/image" Target="../media/image71.png"/><Relationship Id="rId54" Type="http://schemas.openxmlformats.org/officeDocument/2006/relationships/image" Target="../media/image8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jpeg"/><Relationship Id="rId15" Type="http://schemas.openxmlformats.org/officeDocument/2006/relationships/image" Target="../media/image45.png"/><Relationship Id="rId23" Type="http://schemas.openxmlformats.org/officeDocument/2006/relationships/image" Target="../media/image53.webp"/><Relationship Id="rId28" Type="http://schemas.openxmlformats.org/officeDocument/2006/relationships/image" Target="../media/image58.png"/><Relationship Id="rId36" Type="http://schemas.openxmlformats.org/officeDocument/2006/relationships/image" Target="../media/image66.jpeg"/><Relationship Id="rId49" Type="http://schemas.openxmlformats.org/officeDocument/2006/relationships/image" Target="../media/image78.png"/><Relationship Id="rId57" Type="http://schemas.openxmlformats.org/officeDocument/2006/relationships/image" Target="../media/image84.png"/><Relationship Id="rId10" Type="http://schemas.openxmlformats.org/officeDocument/2006/relationships/image" Target="../media/image40.png"/><Relationship Id="rId31" Type="http://schemas.openxmlformats.org/officeDocument/2006/relationships/image" Target="../media/image61.png"/><Relationship Id="rId44" Type="http://schemas.openxmlformats.org/officeDocument/2006/relationships/image" Target="../media/image74.jpeg"/><Relationship Id="rId52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jpe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jpe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17923" y="3255815"/>
            <a:ext cx="8067675" cy="2387600"/>
          </a:xfrm>
        </p:spPr>
        <p:txBody>
          <a:bodyPr anchor="b">
            <a:normAutofit/>
          </a:bodyPr>
          <a:lstStyle/>
          <a:p>
            <a:pPr algn="ctr"/>
            <a:r>
              <a:rPr lang="en-US" altLang="zh-TW" sz="4000" dirty="0">
                <a:solidFill>
                  <a:schemeClr val="tx1"/>
                </a:solidFill>
                <a:ea typeface="標楷體" pitchFamily="65" charset="-120"/>
              </a:rPr>
              <a:t>2025</a:t>
            </a:r>
            <a:r>
              <a:rPr lang="zh-TW" altLang="en-US" sz="4000" dirty="0">
                <a:solidFill>
                  <a:schemeClr val="tx1"/>
                </a:solidFill>
                <a:ea typeface="標楷體" pitchFamily="65" charset="-120"/>
              </a:rPr>
              <a:t>年</a:t>
            </a:r>
            <a:r>
              <a:rPr lang="en-US" altLang="zh-TW" sz="4000" dirty="0">
                <a:solidFill>
                  <a:schemeClr val="tx1"/>
                </a:solidFill>
                <a:ea typeface="標楷體" pitchFamily="65" charset="-120"/>
              </a:rPr>
              <a:t> </a:t>
            </a:r>
            <a:br>
              <a:rPr lang="en-US" altLang="zh-TW" sz="4000" dirty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4000" dirty="0">
                <a:solidFill>
                  <a:schemeClr val="tx1"/>
                </a:solidFill>
                <a:ea typeface="標楷體" pitchFamily="65" charset="-120"/>
              </a:rPr>
              <a:t>投資人說明會</a:t>
            </a:r>
            <a:br>
              <a:rPr lang="en-US" altLang="zh-TW" sz="4000" dirty="0">
                <a:solidFill>
                  <a:schemeClr val="tx1"/>
                </a:solidFill>
                <a:ea typeface="標楷體" pitchFamily="65" charset="-120"/>
              </a:rPr>
            </a:br>
            <a:br>
              <a:rPr lang="zh-TW" altLang="en-US" sz="3600" dirty="0">
                <a:solidFill>
                  <a:schemeClr val="tx1"/>
                </a:solidFill>
                <a:ea typeface="標楷體" pitchFamily="65" charset="-120"/>
              </a:rPr>
            </a:br>
            <a:endParaRPr lang="zh-TW" altLang="en-US" sz="4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76940" y="5740939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 altLang="zh-TW" dirty="0"/>
              <a:t>2025/12/24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1963" y="1585913"/>
            <a:ext cx="5994496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73038">
              <a:spcBef>
                <a:spcPct val="25000"/>
              </a:spcBef>
              <a:buClr>
                <a:schemeClr val="accent1"/>
              </a:buClr>
              <a:defRPr kumimoji="1" sz="26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455613" indent="-168275">
              <a:spcBef>
                <a:spcPct val="20000"/>
              </a:spcBef>
              <a:buSzPct val="9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38188" indent="-168275">
              <a:spcBef>
                <a:spcPct val="1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028700" indent="-169863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76375" indent="-1666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5pPr>
            <a:lvl6pPr marL="19335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6pPr>
            <a:lvl7pPr marL="23907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7pPr>
            <a:lvl8pPr marL="28479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8pPr>
            <a:lvl9pPr marL="33051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9pPr>
          </a:lstStyle>
          <a:p>
            <a:r>
              <a:rPr kumimoji="0"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Solid State System (3S)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1338" y="2302933"/>
            <a:ext cx="585311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73038">
              <a:spcBef>
                <a:spcPct val="25000"/>
              </a:spcBef>
              <a:buClr>
                <a:schemeClr val="accent1"/>
              </a:buClr>
              <a:defRPr kumimoji="1" sz="26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455613" indent="-168275">
              <a:spcBef>
                <a:spcPct val="20000"/>
              </a:spcBef>
              <a:buSzPct val="9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38188" indent="-168275">
              <a:spcBef>
                <a:spcPct val="1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028700" indent="-169863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76375" indent="-1666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5pPr>
            <a:lvl6pPr marL="19335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6pPr>
            <a:lvl7pPr marL="23907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7pPr>
            <a:lvl8pPr marL="28479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8pPr>
            <a:lvl9pPr marL="33051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9pPr>
          </a:lstStyle>
          <a:p>
            <a:r>
              <a:rPr kumimoji="0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鑫創科技：</a:t>
            </a:r>
            <a:r>
              <a:rPr kumimoji="0"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3259</a:t>
            </a:r>
            <a:endParaRPr kumimoji="0"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7007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停車輔助與自動停車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- NEW ADAS Sensor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80"/>
          <p:cNvSpPr/>
          <p:nvPr/>
        </p:nvSpPr>
        <p:spPr>
          <a:xfrm>
            <a:off x="5275058" y="1898580"/>
            <a:ext cx="4992759" cy="2789303"/>
          </a:xfrm>
          <a:custGeom>
            <a:avLst/>
            <a:gdLst/>
            <a:ahLst/>
            <a:cxnLst/>
            <a:rect l="l" t="t" r="r" b="b"/>
            <a:pathLst>
              <a:path w="3958100" h="2211588">
                <a:moveTo>
                  <a:pt x="0" y="0"/>
                </a:moveTo>
                <a:lnTo>
                  <a:pt x="3958100" y="0"/>
                </a:lnTo>
                <a:lnTo>
                  <a:pt x="3958100" y="2211589"/>
                </a:lnTo>
                <a:lnTo>
                  <a:pt x="0" y="22115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7" name="Group 81"/>
          <p:cNvGrpSpPr/>
          <p:nvPr/>
        </p:nvGrpSpPr>
        <p:grpSpPr>
          <a:xfrm>
            <a:off x="2351228" y="2281967"/>
            <a:ext cx="988532" cy="859823"/>
            <a:chOff x="0" y="0"/>
            <a:chExt cx="527675" cy="458971"/>
          </a:xfrm>
        </p:grpSpPr>
        <p:sp>
          <p:nvSpPr>
            <p:cNvPr id="48" name="Freeform 82"/>
            <p:cNvSpPr/>
            <p:nvPr/>
          </p:nvSpPr>
          <p:spPr>
            <a:xfrm>
              <a:off x="0" y="0"/>
              <a:ext cx="527675" cy="458971"/>
            </a:xfrm>
            <a:custGeom>
              <a:avLst/>
              <a:gdLst/>
              <a:ahLst/>
              <a:cxnLst/>
              <a:rect l="l" t="t" r="r" b="b"/>
              <a:pathLst>
                <a:path w="527675" h="458971">
                  <a:moveTo>
                    <a:pt x="0" y="0"/>
                  </a:moveTo>
                  <a:lnTo>
                    <a:pt x="527675" y="0"/>
                  </a:lnTo>
                  <a:lnTo>
                    <a:pt x="527675" y="458971"/>
                  </a:lnTo>
                  <a:lnTo>
                    <a:pt x="0" y="458971"/>
                  </a:lnTo>
                  <a:close/>
                </a:path>
              </a:pathLst>
            </a:custGeom>
            <a:solidFill>
              <a:srgbClr val="F9BD62"/>
            </a:solidFill>
          </p:spPr>
        </p:sp>
        <p:sp>
          <p:nvSpPr>
            <p:cNvPr id="49" name="TextBox 83"/>
            <p:cNvSpPr txBox="1"/>
            <p:nvPr/>
          </p:nvSpPr>
          <p:spPr>
            <a:xfrm>
              <a:off x="0" y="28575"/>
              <a:ext cx="527675" cy="430396"/>
            </a:xfrm>
            <a:prstGeom prst="rect">
              <a:avLst/>
            </a:prstGeom>
          </p:spPr>
          <p:txBody>
            <a:bodyPr lIns="16080" tIns="16080" rIns="16080" bIns="16080" rtlCol="0" anchor="ctr"/>
            <a:lstStyle/>
            <a:p>
              <a:pPr algn="ctr">
                <a:lnSpc>
                  <a:spcPts val="1652"/>
                </a:lnSpc>
              </a:pPr>
              <a:endParaRPr/>
            </a:p>
          </p:txBody>
        </p:sp>
      </p:grpSp>
      <p:sp>
        <p:nvSpPr>
          <p:cNvPr id="50" name="Freeform 84"/>
          <p:cNvSpPr/>
          <p:nvPr/>
        </p:nvSpPr>
        <p:spPr>
          <a:xfrm rot="5400000">
            <a:off x="3576286" y="3362577"/>
            <a:ext cx="2751065" cy="415455"/>
          </a:xfrm>
          <a:custGeom>
            <a:avLst/>
            <a:gdLst/>
            <a:ahLst/>
            <a:cxnLst/>
            <a:rect l="l" t="t" r="r" b="b"/>
            <a:pathLst>
              <a:path w="2751065" h="415455">
                <a:moveTo>
                  <a:pt x="0" y="0"/>
                </a:moveTo>
                <a:lnTo>
                  <a:pt x="2751065" y="0"/>
                </a:lnTo>
                <a:lnTo>
                  <a:pt x="2751065" y="415455"/>
                </a:lnTo>
                <a:lnTo>
                  <a:pt x="0" y="415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780" b="-54764"/>
            </a:stretch>
          </a:blipFill>
        </p:spPr>
      </p:sp>
      <p:grpSp>
        <p:nvGrpSpPr>
          <p:cNvPr id="51" name="Group 85"/>
          <p:cNvGrpSpPr/>
          <p:nvPr/>
        </p:nvGrpSpPr>
        <p:grpSpPr>
          <a:xfrm>
            <a:off x="1163661" y="2909995"/>
            <a:ext cx="809343" cy="625845"/>
            <a:chOff x="0" y="0"/>
            <a:chExt cx="432025" cy="334074"/>
          </a:xfrm>
        </p:grpSpPr>
        <p:sp>
          <p:nvSpPr>
            <p:cNvPr id="52" name="Freeform 86"/>
            <p:cNvSpPr/>
            <p:nvPr/>
          </p:nvSpPr>
          <p:spPr>
            <a:xfrm>
              <a:off x="0" y="0"/>
              <a:ext cx="432025" cy="334074"/>
            </a:xfrm>
            <a:custGeom>
              <a:avLst/>
              <a:gdLst/>
              <a:ahLst/>
              <a:cxnLst/>
              <a:rect l="l" t="t" r="r" b="b"/>
              <a:pathLst>
                <a:path w="432025" h="334074">
                  <a:moveTo>
                    <a:pt x="0" y="0"/>
                  </a:moveTo>
                  <a:lnTo>
                    <a:pt x="432025" y="0"/>
                  </a:lnTo>
                  <a:lnTo>
                    <a:pt x="432025" y="334074"/>
                  </a:lnTo>
                  <a:lnTo>
                    <a:pt x="0" y="334074"/>
                  </a:lnTo>
                  <a:close/>
                </a:path>
              </a:pathLst>
            </a:custGeom>
            <a:solidFill>
              <a:srgbClr val="D1303F"/>
            </a:solidFill>
          </p:spPr>
        </p:sp>
        <p:sp>
          <p:nvSpPr>
            <p:cNvPr id="53" name="TextBox 87"/>
            <p:cNvSpPr txBox="1"/>
            <p:nvPr/>
          </p:nvSpPr>
          <p:spPr>
            <a:xfrm>
              <a:off x="0" y="-38100"/>
              <a:ext cx="432025" cy="372174"/>
            </a:xfrm>
            <a:prstGeom prst="rect">
              <a:avLst/>
            </a:prstGeom>
          </p:spPr>
          <p:txBody>
            <a:bodyPr lIns="16080" tIns="16080" rIns="16080" bIns="16080" rtlCol="0" anchor="ctr"/>
            <a:lstStyle/>
            <a:p>
              <a:pPr algn="ctr">
                <a:lnSpc>
                  <a:spcPts val="2280"/>
                </a:lnSpc>
              </a:pPr>
              <a:endParaRPr/>
            </a:p>
          </p:txBody>
        </p:sp>
      </p:grpSp>
      <p:sp>
        <p:nvSpPr>
          <p:cNvPr id="54" name="AutoShape 88"/>
          <p:cNvSpPr/>
          <p:nvPr/>
        </p:nvSpPr>
        <p:spPr>
          <a:xfrm>
            <a:off x="3339760" y="2590791"/>
            <a:ext cx="1404331" cy="1184100"/>
          </a:xfrm>
          <a:prstGeom prst="line">
            <a:avLst/>
          </a:prstGeom>
          <a:ln w="47625" cap="flat">
            <a:solidFill>
              <a:srgbClr val="00AA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5" name="AutoShape 89"/>
          <p:cNvSpPr/>
          <p:nvPr/>
        </p:nvSpPr>
        <p:spPr>
          <a:xfrm>
            <a:off x="3339760" y="2711878"/>
            <a:ext cx="65939" cy="1575947"/>
          </a:xfrm>
          <a:prstGeom prst="line">
            <a:avLst/>
          </a:prstGeom>
          <a:ln w="47625" cap="flat">
            <a:solidFill>
              <a:srgbClr val="00AA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6" name="AutoShape 90"/>
          <p:cNvSpPr/>
          <p:nvPr/>
        </p:nvSpPr>
        <p:spPr>
          <a:xfrm flipH="1">
            <a:off x="3405699" y="3896534"/>
            <a:ext cx="1338391" cy="391291"/>
          </a:xfrm>
          <a:prstGeom prst="line">
            <a:avLst/>
          </a:prstGeom>
          <a:ln w="47625" cap="flat">
            <a:solidFill>
              <a:srgbClr val="D1303F"/>
            </a:solidFill>
            <a:prstDash val="sysDot"/>
            <a:headEnd type="none" w="sm" len="sm"/>
            <a:tailEnd type="triangle" w="lg" len="med"/>
          </a:ln>
        </p:spPr>
      </p:sp>
      <p:sp>
        <p:nvSpPr>
          <p:cNvPr id="57" name="AutoShape 91"/>
          <p:cNvSpPr/>
          <p:nvPr/>
        </p:nvSpPr>
        <p:spPr>
          <a:xfrm flipH="1" flipV="1">
            <a:off x="3339760" y="2711878"/>
            <a:ext cx="1404331" cy="1184656"/>
          </a:xfrm>
          <a:prstGeom prst="line">
            <a:avLst/>
          </a:prstGeom>
          <a:ln w="47625" cap="flat">
            <a:solidFill>
              <a:srgbClr val="D1303F"/>
            </a:solidFill>
            <a:prstDash val="sysDot"/>
            <a:headEnd type="none" w="sm" len="sm"/>
            <a:tailEnd type="triangle" w="lg" len="med"/>
          </a:ln>
        </p:spPr>
      </p:sp>
      <p:sp>
        <p:nvSpPr>
          <p:cNvPr id="58" name="AutoShape 92"/>
          <p:cNvSpPr/>
          <p:nvPr/>
        </p:nvSpPr>
        <p:spPr>
          <a:xfrm flipH="1">
            <a:off x="1568333" y="2564563"/>
            <a:ext cx="782895" cy="345431"/>
          </a:xfrm>
          <a:prstGeom prst="line">
            <a:avLst/>
          </a:prstGeom>
          <a:ln w="47625" cap="flat">
            <a:solidFill>
              <a:schemeClr val="accent2">
                <a:lumMod val="60000"/>
                <a:lumOff val="40000"/>
              </a:schemeClr>
            </a:solidFill>
            <a:prstDash val="sysDot"/>
            <a:headEnd type="none" w="sm" len="sm"/>
            <a:tailEnd type="triangle" w="lg" len="med"/>
          </a:ln>
        </p:spPr>
      </p:sp>
      <p:sp>
        <p:nvSpPr>
          <p:cNvPr id="59" name="AutoShape 93"/>
          <p:cNvSpPr/>
          <p:nvPr/>
        </p:nvSpPr>
        <p:spPr>
          <a:xfrm flipH="1" flipV="1">
            <a:off x="1568333" y="3535840"/>
            <a:ext cx="706829" cy="751985"/>
          </a:xfrm>
          <a:prstGeom prst="line">
            <a:avLst/>
          </a:prstGeom>
          <a:ln w="47625" cap="flat">
            <a:solidFill>
              <a:schemeClr val="accent2">
                <a:lumMod val="60000"/>
                <a:lumOff val="40000"/>
              </a:schemeClr>
            </a:solidFill>
            <a:prstDash val="sysDot"/>
            <a:headEnd type="none" w="sm" len="sm"/>
            <a:tailEnd type="triangle" w="lg" len="med"/>
          </a:ln>
        </p:spPr>
      </p:sp>
      <p:sp>
        <p:nvSpPr>
          <p:cNvPr id="60" name="Freeform 94"/>
          <p:cNvSpPr/>
          <p:nvPr/>
        </p:nvSpPr>
        <p:spPr>
          <a:xfrm>
            <a:off x="2670032" y="2309460"/>
            <a:ext cx="340797" cy="402418"/>
          </a:xfrm>
          <a:custGeom>
            <a:avLst/>
            <a:gdLst/>
            <a:ahLst/>
            <a:cxnLst/>
            <a:rect l="l" t="t" r="r" b="b"/>
            <a:pathLst>
              <a:path w="340797" h="402418">
                <a:moveTo>
                  <a:pt x="0" y="0"/>
                </a:moveTo>
                <a:lnTo>
                  <a:pt x="340797" y="0"/>
                </a:lnTo>
                <a:lnTo>
                  <a:pt x="340797" y="402418"/>
                </a:lnTo>
                <a:lnTo>
                  <a:pt x="0" y="4024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1" name="Group 95"/>
          <p:cNvGrpSpPr/>
          <p:nvPr/>
        </p:nvGrpSpPr>
        <p:grpSpPr>
          <a:xfrm>
            <a:off x="2351228" y="3875964"/>
            <a:ext cx="988532" cy="859823"/>
            <a:chOff x="0" y="0"/>
            <a:chExt cx="527675" cy="458971"/>
          </a:xfrm>
        </p:grpSpPr>
        <p:sp>
          <p:nvSpPr>
            <p:cNvPr id="62" name="Freeform 96"/>
            <p:cNvSpPr/>
            <p:nvPr/>
          </p:nvSpPr>
          <p:spPr>
            <a:xfrm>
              <a:off x="0" y="0"/>
              <a:ext cx="527675" cy="458971"/>
            </a:xfrm>
            <a:custGeom>
              <a:avLst/>
              <a:gdLst/>
              <a:ahLst/>
              <a:cxnLst/>
              <a:rect l="l" t="t" r="r" b="b"/>
              <a:pathLst>
                <a:path w="527675" h="458971">
                  <a:moveTo>
                    <a:pt x="0" y="0"/>
                  </a:moveTo>
                  <a:lnTo>
                    <a:pt x="527675" y="0"/>
                  </a:lnTo>
                  <a:lnTo>
                    <a:pt x="527675" y="458971"/>
                  </a:lnTo>
                  <a:lnTo>
                    <a:pt x="0" y="458971"/>
                  </a:lnTo>
                  <a:close/>
                </a:path>
              </a:pathLst>
            </a:custGeom>
            <a:solidFill>
              <a:srgbClr val="73B1BD"/>
            </a:solidFill>
          </p:spPr>
        </p:sp>
        <p:sp>
          <p:nvSpPr>
            <p:cNvPr id="63" name="TextBox 97"/>
            <p:cNvSpPr txBox="1"/>
            <p:nvPr/>
          </p:nvSpPr>
          <p:spPr>
            <a:xfrm>
              <a:off x="0" y="28575"/>
              <a:ext cx="527675" cy="430396"/>
            </a:xfrm>
            <a:prstGeom prst="rect">
              <a:avLst/>
            </a:prstGeom>
          </p:spPr>
          <p:txBody>
            <a:bodyPr lIns="16080" tIns="16080" rIns="16080" bIns="16080" rtlCol="0" anchor="ctr"/>
            <a:lstStyle/>
            <a:p>
              <a:pPr algn="ctr">
                <a:lnSpc>
                  <a:spcPts val="1652"/>
                </a:lnSpc>
              </a:pPr>
              <a:endParaRPr/>
            </a:p>
          </p:txBody>
        </p:sp>
      </p:grpSp>
      <p:sp>
        <p:nvSpPr>
          <p:cNvPr id="64" name="Freeform 98"/>
          <p:cNvSpPr/>
          <p:nvPr/>
        </p:nvSpPr>
        <p:spPr>
          <a:xfrm>
            <a:off x="2417981" y="3899381"/>
            <a:ext cx="855026" cy="655164"/>
          </a:xfrm>
          <a:custGeom>
            <a:avLst/>
            <a:gdLst/>
            <a:ahLst/>
            <a:cxnLst/>
            <a:rect l="l" t="t" r="r" b="b"/>
            <a:pathLst>
              <a:path w="855026" h="655164">
                <a:moveTo>
                  <a:pt x="0" y="0"/>
                </a:moveTo>
                <a:lnTo>
                  <a:pt x="855026" y="0"/>
                </a:lnTo>
                <a:lnTo>
                  <a:pt x="855026" y="655163"/>
                </a:lnTo>
                <a:lnTo>
                  <a:pt x="0" y="6551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5" name="Freeform 99"/>
          <p:cNvSpPr/>
          <p:nvPr/>
        </p:nvSpPr>
        <p:spPr>
          <a:xfrm>
            <a:off x="1104450" y="2909995"/>
            <a:ext cx="927766" cy="463883"/>
          </a:xfrm>
          <a:custGeom>
            <a:avLst/>
            <a:gdLst/>
            <a:ahLst/>
            <a:cxnLst/>
            <a:rect l="l" t="t" r="r" b="b"/>
            <a:pathLst>
              <a:path w="927766" h="463883">
                <a:moveTo>
                  <a:pt x="0" y="0"/>
                </a:moveTo>
                <a:lnTo>
                  <a:pt x="927766" y="0"/>
                </a:lnTo>
                <a:lnTo>
                  <a:pt x="927766" y="463883"/>
                </a:lnTo>
                <a:lnTo>
                  <a:pt x="0" y="4638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7" name="TextBox 109"/>
          <p:cNvSpPr txBox="1"/>
          <p:nvPr/>
        </p:nvSpPr>
        <p:spPr>
          <a:xfrm>
            <a:off x="2274865" y="2759963"/>
            <a:ext cx="114418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22"/>
              </a:lnSpc>
              <a:spcBef>
                <a:spcPct val="0"/>
              </a:spcBef>
            </a:pPr>
            <a:r>
              <a:rPr lang="en-US" sz="1050" b="1" u="none" strike="noStrike" dirty="0">
                <a:solidFill>
                  <a:srgbClr val="FFFFFF"/>
                </a:solidFill>
                <a:ea typeface="Noto Sans T Chinese"/>
                <a:cs typeface="Noto Sans T Chinese"/>
                <a:sym typeface="Noto Sans T Chinese"/>
              </a:rPr>
              <a:t> Piezo</a:t>
            </a:r>
          </a:p>
          <a:p>
            <a:pPr marL="0" lvl="0" indent="0" algn="ctr">
              <a:lnSpc>
                <a:spcPts val="1222"/>
              </a:lnSpc>
              <a:spcBef>
                <a:spcPct val="0"/>
              </a:spcBef>
            </a:pPr>
            <a:r>
              <a:rPr lang="en-US" sz="1050" b="1" u="none" strike="noStrike">
                <a:solidFill>
                  <a:srgbClr val="FFFFFF"/>
                </a:solidFill>
                <a:ea typeface="Noto Sans T Chinese"/>
                <a:cs typeface="Noto Sans T Chinese"/>
                <a:sym typeface="Noto Sans T Chinese"/>
              </a:rPr>
              <a:t>Ultrasonic Sensor</a:t>
            </a:r>
            <a:endParaRPr lang="en-US" sz="1050" b="1" u="none" strike="noStrike" dirty="0">
              <a:solidFill>
                <a:srgbClr val="FFFFFF"/>
              </a:solidFill>
              <a:ea typeface="Noto Sans T Chinese"/>
              <a:cs typeface="Noto Sans T Chinese"/>
              <a:sym typeface="Noto Sans T Chinese"/>
            </a:endParaRPr>
          </a:p>
        </p:txBody>
      </p:sp>
      <p:sp>
        <p:nvSpPr>
          <p:cNvPr id="68" name="TextBox 110"/>
          <p:cNvSpPr txBox="1"/>
          <p:nvPr/>
        </p:nvSpPr>
        <p:spPr>
          <a:xfrm rot="-942667">
            <a:off x="3402506" y="4172011"/>
            <a:ext cx="1420676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3"/>
              </a:lnSpc>
              <a:spcBef>
                <a:spcPct val="0"/>
              </a:spcBef>
            </a:pPr>
            <a:r>
              <a:rPr lang="en-US" sz="1050" b="1" dirty="0"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Reflected Wave</a:t>
            </a:r>
          </a:p>
        </p:txBody>
      </p:sp>
      <p:sp>
        <p:nvSpPr>
          <p:cNvPr id="69" name="TextBox 111"/>
          <p:cNvSpPr txBox="1"/>
          <p:nvPr/>
        </p:nvSpPr>
        <p:spPr>
          <a:xfrm rot="2470677">
            <a:off x="3487612" y="2954972"/>
            <a:ext cx="1179248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"/>
              </a:lnSpc>
              <a:spcBef>
                <a:spcPct val="0"/>
              </a:spcBef>
            </a:pPr>
            <a:r>
              <a:rPr lang="en-US" sz="1050" b="1" dirty="0"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Transmitted Wave</a:t>
            </a:r>
          </a:p>
        </p:txBody>
      </p:sp>
      <p:sp>
        <p:nvSpPr>
          <p:cNvPr id="70" name="TextBox 112"/>
          <p:cNvSpPr txBox="1"/>
          <p:nvPr/>
        </p:nvSpPr>
        <p:spPr>
          <a:xfrm>
            <a:off x="4606766" y="3499850"/>
            <a:ext cx="668292" cy="102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1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00B0F0"/>
                </a:solidFill>
                <a:latin typeface="Barlow SemiCondensed Heavy"/>
                <a:ea typeface="Barlow SemiCondensed Heavy"/>
                <a:cs typeface="Barlow SemiCondensed Heavy"/>
                <a:sym typeface="Barlow SemiCondensed Heavy"/>
              </a:rPr>
              <a:t>Obstacle</a:t>
            </a:r>
          </a:p>
        </p:txBody>
      </p:sp>
      <p:sp>
        <p:nvSpPr>
          <p:cNvPr id="71" name="TextBox 113"/>
          <p:cNvSpPr txBox="1"/>
          <p:nvPr/>
        </p:nvSpPr>
        <p:spPr>
          <a:xfrm>
            <a:off x="1150310" y="3358787"/>
            <a:ext cx="801272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9"/>
              </a:lnSpc>
              <a:spcBef>
                <a:spcPct val="0"/>
              </a:spcBef>
            </a:pPr>
            <a:r>
              <a:rPr lang="en-US" sz="1050" b="1" dirty="0" err="1">
                <a:solidFill>
                  <a:srgbClr val="FFFFFF"/>
                </a:solidFill>
                <a:ea typeface="Noto Sans T Chinese"/>
                <a:cs typeface="Noto Sans T Chinese"/>
                <a:sym typeface="Noto Sans T Chinese"/>
              </a:rPr>
              <a:t>Onsemi</a:t>
            </a:r>
            <a:r>
              <a:rPr lang="en-US" sz="1050" b="1" dirty="0">
                <a:solidFill>
                  <a:srgbClr val="FFFFFF"/>
                </a:solidFill>
                <a:ea typeface="Noto Sans T Chinese"/>
                <a:cs typeface="Noto Sans T Chinese"/>
                <a:sym typeface="Noto Sans T Chinese"/>
              </a:rPr>
              <a:t> DSP</a:t>
            </a:r>
          </a:p>
        </p:txBody>
      </p:sp>
      <p:sp>
        <p:nvSpPr>
          <p:cNvPr id="72" name="TextBox 116"/>
          <p:cNvSpPr txBox="1"/>
          <p:nvPr/>
        </p:nvSpPr>
        <p:spPr>
          <a:xfrm>
            <a:off x="6519646" y="4121345"/>
            <a:ext cx="2455322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2"/>
              </a:lnSpc>
              <a:spcBef>
                <a:spcPct val="0"/>
              </a:spcBef>
            </a:pPr>
            <a:r>
              <a:rPr lang="en-US" sz="1066" dirty="0">
                <a:ea typeface="Noto Sans T Chinese"/>
                <a:cs typeface="Noto Sans T Chinese"/>
                <a:sym typeface="Noto Sans T Chinese"/>
              </a:rPr>
              <a:t>3 Next-Gen sensors at car front bumper</a:t>
            </a:r>
          </a:p>
          <a:p>
            <a:pPr algn="ctr">
              <a:lnSpc>
                <a:spcPts val="1492"/>
              </a:lnSpc>
              <a:spcBef>
                <a:spcPct val="0"/>
              </a:spcBef>
            </a:pPr>
            <a:r>
              <a:rPr lang="en-US" sz="1066" dirty="0">
                <a:ea typeface="Noto Sans T Chinese"/>
                <a:cs typeface="Noto Sans T Chinese"/>
                <a:sym typeface="Noto Sans T Chinese"/>
              </a:rPr>
              <a:t>3 Next-Gen sensors at car rear bumper</a:t>
            </a:r>
          </a:p>
        </p:txBody>
      </p:sp>
      <p:sp>
        <p:nvSpPr>
          <p:cNvPr id="73" name="矩形 72"/>
          <p:cNvSpPr/>
          <p:nvPr/>
        </p:nvSpPr>
        <p:spPr>
          <a:xfrm>
            <a:off x="933450" y="1105054"/>
            <a:ext cx="10673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型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停車輔助與自動停車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系統，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壓電元件和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MEMS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麥克風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組合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成超聲波模組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主動發射超聲波後經障礙物反射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以算法計算生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車前後方精準的障礙物資訊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大幅提升智慧停車系統的性能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5685" y="4993922"/>
            <a:ext cx="1116566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3S MEMS Mic </a:t>
            </a:r>
            <a:r>
              <a:rPr lang="zh-TW" altLang="en-US" sz="24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與 </a:t>
            </a:r>
            <a:r>
              <a:rPr lang="en-US" altLang="zh-TW" sz="2400" b="1" dirty="0" err="1">
                <a:ea typeface="微軟正黑體" panose="020B0604030504040204" pitchFamily="34" charset="-120"/>
                <a:cs typeface="Times New Roman" panose="02020603050405020304" pitchFamily="18" charset="0"/>
              </a:rPr>
              <a:t>onsemi</a:t>
            </a:r>
            <a:r>
              <a:rPr lang="en-US" altLang="zh-TW" sz="24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 DSP </a:t>
            </a:r>
            <a:r>
              <a:rPr lang="zh-TW" altLang="en-US" sz="24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合作開發</a:t>
            </a:r>
            <a:r>
              <a:rPr lang="zh-TW" altLang="zh-TW" sz="24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4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預計</a:t>
            </a:r>
            <a:r>
              <a:rPr lang="en-US" altLang="zh-TW" sz="24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2027</a:t>
            </a:r>
            <a:r>
              <a:rPr lang="zh-TW" altLang="en-US" sz="24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年量產</a:t>
            </a:r>
            <a:endParaRPr lang="en-US" altLang="zh-TW" sz="2400" b="1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2000" dirty="0" err="1">
                <a:ea typeface="微軟正黑體" panose="020B0604030504040204" pitchFamily="34" charset="-120"/>
              </a:rPr>
              <a:t>onsemi</a:t>
            </a:r>
            <a:r>
              <a:rPr lang="zh-TW" altLang="en-US" sz="2000" dirty="0"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ea typeface="微軟正黑體" panose="020B0604030504040204" pitchFamily="34" charset="-120"/>
              </a:rPr>
              <a:t>DSP </a:t>
            </a:r>
            <a:r>
              <a:rPr lang="zh-TW" altLang="en-US" sz="2000" dirty="0"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ea typeface="微軟正黑體" panose="020B0604030504040204" pitchFamily="34" charset="-120"/>
              </a:rPr>
              <a:t>SOC</a:t>
            </a:r>
            <a:r>
              <a:rPr lang="zh-TW" altLang="en-US" sz="2000" dirty="0">
                <a:ea typeface="微軟正黑體" panose="020B0604030504040204" pitchFamily="34" charset="-120"/>
              </a:rPr>
              <a:t>結合</a:t>
            </a: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顆 </a:t>
            </a: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3S MEMS 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超聲波麥克風</a:t>
            </a:r>
            <a:r>
              <a:rPr lang="zh-TW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顆</a:t>
            </a:r>
            <a:r>
              <a:rPr lang="zh-TW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壓電元件組合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成</a:t>
            </a: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個超聲波模組</a:t>
            </a:r>
            <a:r>
              <a:rPr lang="zh-TW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一台車配備</a:t>
            </a: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個超聲波模組</a:t>
            </a:r>
            <a:r>
              <a:rPr lang="zh-TW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共計</a:t>
            </a: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顆 </a:t>
            </a: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3S MEMS 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超聲波麥克風</a:t>
            </a:r>
            <a:r>
              <a:rPr lang="zh-TW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目前已在國際車載</a:t>
            </a: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tier-1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客戶進行驗證</a:t>
            </a:r>
            <a:r>
              <a:rPr lang="zh-TW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預計</a:t>
            </a: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2027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年量產</a:t>
            </a:r>
            <a:endParaRPr lang="zh-TW" altLang="zh-TW" sz="2000" dirty="0">
              <a:ea typeface="微軟正黑體" panose="020B0604030504040204" pitchFamily="34" charset="-120"/>
            </a:endParaRPr>
          </a:p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Freeform 105"/>
          <p:cNvSpPr/>
          <p:nvPr/>
        </p:nvSpPr>
        <p:spPr>
          <a:xfrm>
            <a:off x="10176034" y="3504386"/>
            <a:ext cx="1985320" cy="1081845"/>
          </a:xfrm>
          <a:custGeom>
            <a:avLst/>
            <a:gdLst/>
            <a:ahLst/>
            <a:cxnLst/>
            <a:rect l="l" t="t" r="r" b="b"/>
            <a:pathLst>
              <a:path w="5049613" h="1692608">
                <a:moveTo>
                  <a:pt x="0" y="0"/>
                </a:moveTo>
                <a:lnTo>
                  <a:pt x="5049613" y="0"/>
                </a:lnTo>
                <a:lnTo>
                  <a:pt x="5049613" y="1692608"/>
                </a:lnTo>
                <a:lnTo>
                  <a:pt x="0" y="16926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rcRect/>
            <a:stretch>
              <a:fillRect l="-88308" t="-16591" r="1"/>
            </a:stretch>
          </a:blipFill>
        </p:spPr>
      </p:sp>
      <p:sp>
        <p:nvSpPr>
          <p:cNvPr id="35" name="Freeform 105"/>
          <p:cNvSpPr/>
          <p:nvPr/>
        </p:nvSpPr>
        <p:spPr>
          <a:xfrm>
            <a:off x="10083632" y="2231418"/>
            <a:ext cx="2054481" cy="1229457"/>
          </a:xfrm>
          <a:custGeom>
            <a:avLst/>
            <a:gdLst/>
            <a:ahLst/>
            <a:cxnLst/>
            <a:rect l="l" t="t" r="r" b="b"/>
            <a:pathLst>
              <a:path w="5049613" h="1692608">
                <a:moveTo>
                  <a:pt x="0" y="0"/>
                </a:moveTo>
                <a:lnTo>
                  <a:pt x="5049613" y="0"/>
                </a:lnTo>
                <a:lnTo>
                  <a:pt x="5049613" y="1692608"/>
                </a:lnTo>
                <a:lnTo>
                  <a:pt x="0" y="16926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rcRect/>
            <a:stretch>
              <a:fillRect t="-16591" r="-115062"/>
            </a:stretch>
          </a:blipFill>
        </p:spPr>
      </p:sp>
      <p:sp>
        <p:nvSpPr>
          <p:cNvPr id="36" name="TextBox 109"/>
          <p:cNvSpPr txBox="1"/>
          <p:nvPr/>
        </p:nvSpPr>
        <p:spPr>
          <a:xfrm>
            <a:off x="2276438" y="4499333"/>
            <a:ext cx="1144185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22"/>
              </a:lnSpc>
              <a:spcBef>
                <a:spcPct val="0"/>
              </a:spcBef>
            </a:pPr>
            <a:r>
              <a:rPr lang="en-US" sz="1050" b="1" u="none" strike="noStrike">
                <a:solidFill>
                  <a:srgbClr val="FFFFFF"/>
                </a:solidFill>
                <a:ea typeface="Noto Sans T Chinese"/>
                <a:cs typeface="Noto Sans T Chinese"/>
                <a:sym typeface="Noto Sans T Chinese"/>
              </a:rPr>
              <a:t>3S MEMS Mic</a:t>
            </a:r>
            <a:endParaRPr lang="en-US" sz="1050" b="1" u="none" strike="noStrike" dirty="0">
              <a:solidFill>
                <a:srgbClr val="FFFFFF"/>
              </a:solidFill>
              <a:ea typeface="Noto Sans T Chinese"/>
              <a:cs typeface="Noto Sans T Chinese"/>
              <a:sym typeface="Noto Sans T Chinese"/>
            </a:endParaRPr>
          </a:p>
        </p:txBody>
      </p:sp>
    </p:spTree>
    <p:extLst>
      <p:ext uri="{BB962C8B-B14F-4D97-AF65-F5344CB8AC3E}">
        <p14:creationId xmlns:p14="http://schemas.microsoft.com/office/powerpoint/2010/main" val="284749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1296842" y="2527466"/>
          <a:ext cx="5848808" cy="299449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24404">
                  <a:extLst>
                    <a:ext uri="{9D8B030D-6E8A-4147-A177-3AD203B41FA5}">
                      <a16:colId xmlns:a16="http://schemas.microsoft.com/office/drawing/2014/main" val="2668043045"/>
                    </a:ext>
                  </a:extLst>
                </a:gridCol>
                <a:gridCol w="2924404">
                  <a:extLst>
                    <a:ext uri="{9D8B030D-6E8A-4147-A177-3AD203B41FA5}">
                      <a16:colId xmlns:a16="http://schemas.microsoft.com/office/drawing/2014/main" val="4073144596"/>
                    </a:ext>
                  </a:extLst>
                </a:gridCol>
              </a:tblGrid>
              <a:tr h="6283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</a:pPr>
                      <a:r>
                        <a:rPr lang="en-US" altLang="zh-TW" sz="2000" dirty="0">
                          <a:sym typeface="微軟正黑體" panose="020B0604030504040204" pitchFamily="34" charset="-120"/>
                        </a:rPr>
                        <a:t>3S’ patented </a:t>
                      </a:r>
                    </a:p>
                    <a:p>
                      <a:pPr marL="0" indent="0" algn="ctr">
                        <a:lnSpc>
                          <a:spcPct val="85000"/>
                        </a:lnSpc>
                      </a:pPr>
                      <a:r>
                        <a:rPr lang="en-US" altLang="zh-TW" sz="2000" dirty="0">
                          <a:sym typeface="微軟正黑體" panose="020B0604030504040204" pitchFamily="34" charset="-120"/>
                        </a:rPr>
                        <a:t>MEMS structure</a:t>
                      </a:r>
                      <a:endParaRPr lang="zh-TW" altLang="en-US" sz="20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85000"/>
                        </a:lnSpc>
                      </a:pPr>
                      <a:r>
                        <a:rPr lang="en-US" altLang="zh-TW" sz="2000" kern="1200" dirty="0">
                          <a:sym typeface="微軟正黑體" panose="020B0604030504040204" pitchFamily="34" charset="-120"/>
                        </a:rPr>
                        <a:t>Knowles’ patented 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85000"/>
                        </a:lnSpc>
                      </a:pPr>
                      <a:r>
                        <a:rPr lang="en-US" altLang="zh-TW" sz="2000" kern="1200" dirty="0">
                          <a:sym typeface="微軟正黑體" panose="020B0604030504040204" pitchFamily="34" charset="-120"/>
                        </a:rPr>
                        <a:t>MEMS structure</a:t>
                      </a:r>
                      <a:endParaRPr lang="zh-TW" altLang="en-US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916762"/>
                  </a:ext>
                </a:extLst>
              </a:tr>
              <a:tr h="2366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dirty="0">
                          <a:sym typeface="微軟正黑體" panose="020B0604030504040204" pitchFamily="34" charset="-120"/>
                        </a:rPr>
                        <a:t>US08093119B2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dirty="0">
                          <a:sym typeface="微軟正黑體" panose="020B0604030504040204" pitchFamily="34" charset="-120"/>
                        </a:rPr>
                        <a:t>US06535460B2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112443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微軟正黑體" panose="020B0604030504040204" pitchFamily="34" charset="-120"/>
              </a:rPr>
              <a:t>3S</a:t>
            </a:r>
            <a:r>
              <a:rPr lang="zh-CN" altLang="en-US" dirty="0">
                <a:sym typeface="微軟正黑體" panose="020B0604030504040204" pitchFamily="34" charset="-120"/>
              </a:rPr>
              <a:t>專利</a:t>
            </a:r>
            <a:r>
              <a:rPr lang="zh-TW" altLang="en-US" dirty="0">
                <a:sym typeface="微軟正黑體" panose="020B0604030504040204" pitchFamily="34" charset="-120"/>
              </a:rPr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8864" y="1425203"/>
            <a:ext cx="10515600" cy="4752037"/>
          </a:xfrm>
        </p:spPr>
        <p:txBody>
          <a:bodyPr/>
          <a:lstStyle/>
          <a:p>
            <a:r>
              <a:rPr lang="zh-CN" altLang="en-US" dirty="0"/>
              <a:t>自有</a:t>
            </a:r>
            <a:r>
              <a:rPr lang="en-US" altLang="zh-CN" dirty="0"/>
              <a:t>IP</a:t>
            </a:r>
            <a:r>
              <a:rPr lang="zh-TW" altLang="en-US" dirty="0"/>
              <a:t>，</a:t>
            </a:r>
            <a:r>
              <a:rPr lang="en-US" altLang="zh-CN" dirty="0"/>
              <a:t> </a:t>
            </a:r>
            <a:r>
              <a:rPr lang="zh-CN" altLang="en-US" dirty="0"/>
              <a:t>自有</a:t>
            </a:r>
            <a:r>
              <a:rPr lang="en-US" altLang="zh-CN" dirty="0"/>
              <a:t>IC</a:t>
            </a:r>
            <a:r>
              <a:rPr lang="zh-TW" altLang="en-US" dirty="0"/>
              <a:t>，</a:t>
            </a:r>
            <a:r>
              <a:rPr lang="en-US" altLang="zh-CN" dirty="0"/>
              <a:t> </a:t>
            </a:r>
            <a:r>
              <a:rPr lang="zh-CN" altLang="en-US" dirty="0"/>
              <a:t>自有</a:t>
            </a:r>
            <a:r>
              <a:rPr lang="en-US" altLang="zh-TW" dirty="0"/>
              <a:t>Tester</a:t>
            </a:r>
            <a:r>
              <a:rPr lang="zh-TW" altLang="en-US" dirty="0"/>
              <a:t>和</a:t>
            </a:r>
            <a:r>
              <a:rPr lang="zh-CN" altLang="en-US" dirty="0"/>
              <a:t>專利</a:t>
            </a:r>
            <a:endParaRPr lang="en-US" altLang="zh-CN" dirty="0"/>
          </a:p>
          <a:p>
            <a:r>
              <a:rPr lang="en-US" altLang="zh-TW" dirty="0"/>
              <a:t>MEMS</a:t>
            </a:r>
            <a:r>
              <a:rPr lang="zh-TW" altLang="en-US" dirty="0"/>
              <a:t> 專利不同於樓氏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5960051" y="993845"/>
            <a:ext cx="7507926" cy="4969409"/>
            <a:chOff x="2032000" y="1168924"/>
            <a:chExt cx="7507926" cy="4969409"/>
          </a:xfrm>
        </p:grpSpPr>
        <p:graphicFrame>
          <p:nvGraphicFramePr>
            <p:cNvPr id="5" name="資料庫圖表 4"/>
            <p:cNvGraphicFramePr/>
            <p:nvPr/>
          </p:nvGraphicFramePr>
          <p:xfrm>
            <a:off x="2032000" y="1168924"/>
            <a:ext cx="7507926" cy="49694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4119513" y="3091992"/>
              <a:ext cx="3337090" cy="136688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超過</a:t>
              </a:r>
              <a:r>
                <a:rPr lang="en-US" altLang="zh-TW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項 </a:t>
              </a:r>
              <a:endPara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MEMS 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麥克風自有專利</a:t>
              </a:r>
              <a:endPara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遍佈美國、中國、台灣</a:t>
              </a:r>
            </a:p>
          </p:txBody>
        </p:sp>
      </p:grp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67" y="3486622"/>
            <a:ext cx="187483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5716" y="3486622"/>
            <a:ext cx="1930400" cy="191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7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-408464" y="586138"/>
          <a:ext cx="13673201" cy="5802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3S </a:t>
            </a:r>
            <a:r>
              <a:rPr lang="zh-TW" altLang="en-US" dirty="0"/>
              <a:t>產品應用領域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zh-TW" altLang="en-US" sz="2000"/>
              <a:t> 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50" b="15040"/>
          <a:stretch/>
        </p:blipFill>
        <p:spPr>
          <a:xfrm rot="20710647">
            <a:off x="820289" y="2563955"/>
            <a:ext cx="1346957" cy="87513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 t="5432" r="46517" b="10827"/>
          <a:stretch/>
        </p:blipFill>
        <p:spPr>
          <a:xfrm>
            <a:off x="2502389" y="2491216"/>
            <a:ext cx="1482730" cy="11173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7" t="3325" b="1"/>
          <a:stretch/>
        </p:blipFill>
        <p:spPr>
          <a:xfrm>
            <a:off x="7372606" y="2428503"/>
            <a:ext cx="901548" cy="1038641"/>
          </a:xfrm>
          <a:prstGeom prst="rect">
            <a:avLst/>
          </a:prstGeom>
        </p:spPr>
      </p:pic>
      <p:pic>
        <p:nvPicPr>
          <p:cNvPr id="10" name="Picture 2" descr="Jabra Enhance Pro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48" y="2451265"/>
            <a:ext cx="1449178" cy="119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免費 樹木附近道路上的紅色阿爾法羅密歐c4 圖庫相片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3" t="22489" r="10667" b="13511"/>
          <a:stretch/>
        </p:blipFill>
        <p:spPr bwMode="auto">
          <a:xfrm>
            <a:off x="5535966" y="2562707"/>
            <a:ext cx="1345369" cy="844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t="-1073" r="56443" b="2059"/>
          <a:stretch/>
        </p:blipFill>
        <p:spPr>
          <a:xfrm>
            <a:off x="10381012" y="2323090"/>
            <a:ext cx="1155864" cy="91966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3415" y="2287978"/>
            <a:ext cx="1299360" cy="12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04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1" y="1659281"/>
            <a:ext cx="10058400" cy="540639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4839116" y="4289118"/>
            <a:ext cx="1879113" cy="2484215"/>
          </a:xfrm>
          <a:prstGeom prst="rect">
            <a:avLst/>
          </a:prstGeom>
          <a:solidFill>
            <a:srgbClr val="FFFFFF">
              <a:alpha val="58824"/>
            </a:srgbClr>
          </a:solidFill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9391983" y="5522465"/>
            <a:ext cx="2727717" cy="687092"/>
          </a:xfrm>
          <a:prstGeom prst="rect">
            <a:avLst/>
          </a:prstGeom>
          <a:solidFill>
            <a:srgbClr val="FFFFFF">
              <a:alpha val="58824"/>
            </a:srgb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10182275" y="4147075"/>
            <a:ext cx="1855149" cy="967795"/>
          </a:xfrm>
          <a:prstGeom prst="rect">
            <a:avLst/>
          </a:prstGeom>
          <a:solidFill>
            <a:srgbClr val="FFFFFF">
              <a:alpha val="58824"/>
            </a:srgbClr>
          </a:solidFill>
          <a:ln w="28575">
            <a:solidFill>
              <a:srgbClr val="BD37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/>
        </p:nvSpPr>
        <p:spPr>
          <a:xfrm>
            <a:off x="10206467" y="777832"/>
            <a:ext cx="1933183" cy="2824520"/>
          </a:xfrm>
          <a:prstGeom prst="rect">
            <a:avLst/>
          </a:prstGeom>
          <a:solidFill>
            <a:srgbClr val="FFFFFF">
              <a:alpha val="58824"/>
            </a:srgbClr>
          </a:solidFill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964636" y="677747"/>
            <a:ext cx="8668498" cy="1723183"/>
          </a:xfrm>
          <a:prstGeom prst="rect">
            <a:avLst/>
          </a:prstGeom>
          <a:solidFill>
            <a:srgbClr val="FFFFFF">
              <a:alpha val="69804"/>
            </a:srgbClr>
          </a:solidFill>
          <a:ln w="28575">
            <a:solidFill>
              <a:srgbClr val="FF9F9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970367" y="2386915"/>
            <a:ext cx="11448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>
                <a:ln w="22225">
                  <a:solidFill>
                    <a:srgbClr val="FFCCCC"/>
                  </a:solidFill>
                  <a:prstDash val="solid"/>
                </a:ln>
                <a:solidFill>
                  <a:srgbClr val="FF9999"/>
                </a:solidFill>
              </a:rPr>
              <a:t>China</a:t>
            </a:r>
            <a:endParaRPr lang="zh-TW" altLang="en-US" sz="5400" b="1" dirty="0">
              <a:ln w="22225">
                <a:solidFill>
                  <a:srgbClr val="FFCCCC"/>
                </a:solidFill>
                <a:prstDash val="solid"/>
              </a:ln>
              <a:solidFill>
                <a:srgbClr val="FF9999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197947" y="3644808"/>
            <a:ext cx="11737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BD374A"/>
                </a:solidFill>
              </a:rPr>
              <a:t>Korea</a:t>
            </a:r>
            <a:endParaRPr lang="zh-TW" altLang="en-US" sz="54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BD374A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256516" y="244291"/>
            <a:ext cx="1164101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>
                <a:ln w="22225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Japan</a:t>
            </a:r>
            <a:endParaRPr lang="zh-TW" altLang="en-US" sz="5400" b="1" dirty="0">
              <a:ln w="22225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98217" y="5028189"/>
            <a:ext cx="13835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00B050"/>
                </a:solidFill>
              </a:rPr>
              <a:t>Taiwan</a:t>
            </a:r>
            <a:endParaRPr lang="zh-TW" altLang="en-US" sz="5400" b="1" dirty="0">
              <a:ln w="22225">
                <a:solidFill>
                  <a:schemeClr val="accent6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05148" y="3986718"/>
            <a:ext cx="10358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India</a:t>
            </a:r>
            <a:endParaRPr lang="zh-TW" altLang="en-US" sz="5400" b="1" dirty="0">
              <a:ln w="22225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10204" y="3658390"/>
            <a:ext cx="13931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8444E"/>
                </a:solidFill>
              </a:rPr>
              <a:t>Europe</a:t>
            </a:r>
            <a:endParaRPr lang="zh-TW" altLang="en-US" sz="54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28444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48431" y="3633538"/>
            <a:ext cx="15912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>
                <a:ln w="22225">
                  <a:solidFill>
                    <a:srgbClr val="F8E9FB"/>
                  </a:solidFill>
                  <a:prstDash val="solid"/>
                </a:ln>
                <a:solidFill>
                  <a:srgbClr val="7030A0"/>
                </a:solidFill>
              </a:rPr>
              <a:t>America</a:t>
            </a:r>
            <a:endParaRPr lang="zh-TW" altLang="en-US" sz="5400" b="1" dirty="0">
              <a:ln w="22225">
                <a:solidFill>
                  <a:srgbClr val="F8E9FB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cxnSp>
        <p:nvCxnSpPr>
          <p:cNvPr id="21" name="肘形接點 20"/>
          <p:cNvCxnSpPr>
            <a:stCxn id="13" idx="2"/>
          </p:cNvCxnSpPr>
          <p:nvPr/>
        </p:nvCxnSpPr>
        <p:spPr>
          <a:xfrm rot="16200000" flipH="1">
            <a:off x="8436761" y="3077728"/>
            <a:ext cx="584276" cy="372200"/>
          </a:xfrm>
          <a:prstGeom prst="bentConnector3">
            <a:avLst>
              <a:gd name="adj1" fmla="val 99993"/>
            </a:avLst>
          </a:prstGeom>
          <a:ln w="28575">
            <a:solidFill>
              <a:srgbClr val="FF9F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接點 21"/>
          <p:cNvCxnSpPr>
            <a:endCxn id="18" idx="0"/>
          </p:cNvCxnSpPr>
          <p:nvPr/>
        </p:nvCxnSpPr>
        <p:spPr>
          <a:xfrm rot="5400000">
            <a:off x="5330709" y="3036287"/>
            <a:ext cx="698167" cy="546038"/>
          </a:xfrm>
          <a:prstGeom prst="bentConnector3">
            <a:avLst>
              <a:gd name="adj1" fmla="val -934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接點 22"/>
          <p:cNvCxnSpPr/>
          <p:nvPr/>
        </p:nvCxnSpPr>
        <p:spPr>
          <a:xfrm rot="5400000">
            <a:off x="8682708" y="1830317"/>
            <a:ext cx="2706904" cy="443724"/>
          </a:xfrm>
          <a:prstGeom prst="bentConnector3">
            <a:avLst>
              <a:gd name="adj1" fmla="val -510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接點 23"/>
          <p:cNvCxnSpPr/>
          <p:nvPr/>
        </p:nvCxnSpPr>
        <p:spPr>
          <a:xfrm rot="16200000" flipH="1">
            <a:off x="9090330" y="4153157"/>
            <a:ext cx="1186667" cy="56339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接點 24"/>
          <p:cNvCxnSpPr/>
          <p:nvPr/>
        </p:nvCxnSpPr>
        <p:spPr>
          <a:xfrm rot="10800000" flipV="1">
            <a:off x="1256776" y="3369295"/>
            <a:ext cx="1848877" cy="405336"/>
          </a:xfrm>
          <a:prstGeom prst="bentConnector2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接點 25"/>
          <p:cNvCxnSpPr>
            <a:endCxn id="14" idx="1"/>
          </p:cNvCxnSpPr>
          <p:nvPr/>
        </p:nvCxnSpPr>
        <p:spPr>
          <a:xfrm>
            <a:off x="9455365" y="3417230"/>
            <a:ext cx="742582" cy="519966"/>
          </a:xfrm>
          <a:prstGeom prst="bentConnector3">
            <a:avLst>
              <a:gd name="adj1" fmla="val 50000"/>
            </a:avLst>
          </a:prstGeom>
          <a:ln w="28575">
            <a:solidFill>
              <a:srgbClr val="BD3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接點 26"/>
          <p:cNvCxnSpPr/>
          <p:nvPr/>
        </p:nvCxnSpPr>
        <p:spPr>
          <a:xfrm rot="10800000" flipV="1">
            <a:off x="7496211" y="3841523"/>
            <a:ext cx="572123" cy="253539"/>
          </a:xfrm>
          <a:prstGeom prst="bentConnector3">
            <a:avLst>
              <a:gd name="adj1" fmla="val 96616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可能是顯示的文字是「 DFSK 」的圖像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t="16995" r="11306" b="17234"/>
          <a:stretch/>
        </p:blipFill>
        <p:spPr bwMode="auto">
          <a:xfrm>
            <a:off x="3528334" y="1122935"/>
            <a:ext cx="851641" cy="74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吉利汽车标志大全及名字图片免抠素材- 设计盒子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71" y="1228401"/>
            <a:ext cx="982340" cy="55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奇瑞汽車發布新品牌形象LOGO - 设计之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57" y="1203720"/>
            <a:ext cx="956315" cy="6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广汽集团汽车标志大全及名字图片免抠素材- 设计盒子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2" y="1142390"/>
            <a:ext cx="1260186" cy="7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长安汽车LOGOpng免抠素材免费下载_觅元素51yuansu.co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70" y="1164773"/>
            <a:ext cx="844709" cy="73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6" descr="https://wx4.sinaimg.cn/large/61e89358ly1gryu7ypve0j20g8090my3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r="24596"/>
          <a:stretch/>
        </p:blipFill>
        <p:spPr bwMode="auto">
          <a:xfrm>
            <a:off x="5154615" y="1068089"/>
            <a:ext cx="815944" cy="83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上汽大通MAXUS啟用新LOGO - 设计之家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2" t="7490" r="23403" b="14057"/>
          <a:stretch/>
        </p:blipFill>
        <p:spPr bwMode="auto">
          <a:xfrm>
            <a:off x="5985293" y="1216882"/>
            <a:ext cx="681277" cy="59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2" descr="標誌| 品牌識別| 關於我們| Samsung 台灣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24780" r="10169" b="28980"/>
          <a:stretch/>
        </p:blipFill>
        <p:spPr bwMode="auto">
          <a:xfrm>
            <a:off x="10169906" y="4135984"/>
            <a:ext cx="1744717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圖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15536"/>
          <a:stretch>
            <a:fillRect/>
          </a:stretch>
        </p:blipFill>
        <p:spPr bwMode="auto">
          <a:xfrm>
            <a:off x="9527186" y="5659593"/>
            <a:ext cx="1209123" cy="44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7" descr="File:Philips logo.svg - Wikimedia Common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98" y="4375168"/>
            <a:ext cx="1481735" cy="29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矩形 65"/>
          <p:cNvSpPr/>
          <p:nvPr/>
        </p:nvSpPr>
        <p:spPr>
          <a:xfrm>
            <a:off x="991501" y="4124552"/>
            <a:ext cx="3606554" cy="2167538"/>
          </a:xfrm>
          <a:prstGeom prst="rect">
            <a:avLst/>
          </a:prstGeom>
          <a:solidFill>
            <a:srgbClr val="FFFFFF">
              <a:alpha val="58824"/>
            </a:srgbClr>
          </a:solidFill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7" name="Picture 2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85" y="4816291"/>
            <a:ext cx="1209373" cy="56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68" name="圖片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59" y="4814272"/>
            <a:ext cx="858221" cy="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0748" y="4334989"/>
            <a:ext cx="1556786" cy="284581"/>
          </a:xfrm>
          <a:prstGeom prst="rect">
            <a:avLst/>
          </a:prstGeom>
        </p:spPr>
      </p:pic>
      <p:pic>
        <p:nvPicPr>
          <p:cNvPr id="70" name="圖片 6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7627" y="4092287"/>
            <a:ext cx="2783567" cy="773831"/>
          </a:xfrm>
          <a:prstGeom prst="rect">
            <a:avLst/>
          </a:prstGeom>
        </p:spPr>
      </p:pic>
      <p:pic>
        <p:nvPicPr>
          <p:cNvPr id="71" name="Picture 29" descr="Master &amp; Dynamic MW07 真無線耳機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7"/>
          <a:stretch/>
        </p:blipFill>
        <p:spPr bwMode="auto">
          <a:xfrm>
            <a:off x="437982" y="5526002"/>
            <a:ext cx="3941536" cy="8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5" descr="KEF™ logo vector - Download in EPS vector forma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82" y="4754896"/>
            <a:ext cx="1226585" cy="4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標題 1"/>
          <p:cNvSpPr txBox="1">
            <a:spLocks/>
          </p:cNvSpPr>
          <p:nvPr/>
        </p:nvSpPr>
        <p:spPr>
          <a:xfrm>
            <a:off x="933450" y="222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ym typeface="微軟正黑體" panose="020B0604030504040204" pitchFamily="34" charset="-120"/>
              </a:rPr>
              <a:t>主要客户</a:t>
            </a:r>
          </a:p>
        </p:txBody>
      </p:sp>
      <p:sp>
        <p:nvSpPr>
          <p:cNvPr id="75" name="矩形 74"/>
          <p:cNvSpPr/>
          <p:nvPr/>
        </p:nvSpPr>
        <p:spPr>
          <a:xfrm>
            <a:off x="7023532" y="4478210"/>
            <a:ext cx="1852951" cy="843347"/>
          </a:xfrm>
          <a:prstGeom prst="rect">
            <a:avLst/>
          </a:prstGeom>
          <a:solidFill>
            <a:srgbClr val="FFFFFF">
              <a:alpha val="58824"/>
            </a:srgbClr>
          </a:solidFill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6" name="Picture 12" descr="File:Boat Logo.webp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15" y="4489345"/>
            <a:ext cx="954539" cy="49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0" descr="Luxgen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31" y="5290960"/>
            <a:ext cx="1150101" cy="11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6" descr="汽車小教室品牌LOGO設計知多少亞洲品牌篇(1) | 品牌解析| 品牌故事| 發燒車訊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608" y="801637"/>
            <a:ext cx="881158" cy="6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GW Technologies | Kocom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129" y="4702430"/>
            <a:ext cx="1513709" cy="2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33" y="5603448"/>
            <a:ext cx="1733275" cy="283811"/>
          </a:xfrm>
          <a:prstGeom prst="rect">
            <a:avLst/>
          </a:prstGeom>
        </p:spPr>
      </p:pic>
      <p:pic>
        <p:nvPicPr>
          <p:cNvPr id="65" name="Picture 4" descr="Skyworth Logo - LogoDix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09" y="794560"/>
            <a:ext cx="1364707" cy="24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圖片 72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9838" y="684713"/>
            <a:ext cx="835648" cy="433894"/>
          </a:xfrm>
          <a:prstGeom prst="rect">
            <a:avLst/>
          </a:prstGeom>
        </p:spPr>
      </p:pic>
      <p:pic>
        <p:nvPicPr>
          <p:cNvPr id="76" name="Picture 8" descr="星网锐捷- 成员企业LOGO - 东南网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96" y="641852"/>
            <a:ext cx="1125598" cy="52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6" descr="File:Anker logo.svg - Wikimedia Commons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30" y="780961"/>
            <a:ext cx="1158057" cy="27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圖片 78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8884" y="791316"/>
            <a:ext cx="1051630" cy="340001"/>
          </a:xfrm>
          <a:prstGeom prst="rect">
            <a:avLst/>
          </a:prstGeom>
        </p:spPr>
      </p:pic>
      <p:pic>
        <p:nvPicPr>
          <p:cNvPr id="5122" name="Picture 2" descr="HMD Global - 维基百科，自由的百科全书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1" y="6053640"/>
            <a:ext cx="1246343" cy="5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ubaru Logo, HD Png, Meaning, Information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913" y="808406"/>
            <a:ext cx="1086986" cy="61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ファイル:Clarion logo blue.svg - Wikipedia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74" y="1427044"/>
            <a:ext cx="1054779" cy="3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AIHATSU Logo Vector - (.SVG + .PNG) - GetLogo.Net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168" y="1431550"/>
            <a:ext cx="951026" cy="5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File:Panasonic logo (Blue).svg - 維基百科，自由的百科全書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495" y="2035503"/>
            <a:ext cx="1624264" cy="25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Information about Audio-Technica and Product Links - VSystem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629" y="2273195"/>
            <a:ext cx="1839996" cy="4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螢石的概述圖"/>
          <p:cNvPicPr>
            <a:picLocks noChangeAspect="1" noChangeArrowheads="1"/>
          </p:cNvPicPr>
          <p:nvPr/>
        </p:nvPicPr>
        <p:blipFill rotWithShape="1"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t="26595" r="10727" b="25024"/>
          <a:stretch/>
        </p:blipFill>
        <p:spPr bwMode="auto">
          <a:xfrm>
            <a:off x="7311469" y="707395"/>
            <a:ext cx="829790" cy="5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阿尔法蛋logo"/>
          <p:cNvPicPr>
            <a:picLocks noChangeAspect="1" noChangeArrowheads="1"/>
          </p:cNvPicPr>
          <p:nvPr/>
        </p:nvPicPr>
        <p:blipFill rotWithShape="1"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t="9845" r="30437" b="8095"/>
          <a:stretch/>
        </p:blipFill>
        <p:spPr bwMode="auto">
          <a:xfrm>
            <a:off x="1040896" y="1802427"/>
            <a:ext cx="608317" cy="5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TC的概述圖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8" b="28049"/>
          <a:stretch/>
        </p:blipFill>
        <p:spPr bwMode="auto">
          <a:xfrm>
            <a:off x="2422564" y="777832"/>
            <a:ext cx="748211" cy="3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146471" y="789709"/>
            <a:ext cx="800255" cy="391615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67" y="5257802"/>
            <a:ext cx="1837266" cy="372047"/>
          </a:xfrm>
          <a:prstGeom prst="rect">
            <a:avLst/>
          </a:prstGeom>
        </p:spPr>
      </p:pic>
      <p:pic>
        <p:nvPicPr>
          <p:cNvPr id="9218" name="Picture 2" descr="助力打赢新型肺炎疫情防控战 东风柳汽捐款100万元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42" y="1185943"/>
            <a:ext cx="695304" cy="5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其他标志 交易名称：Shacman汽车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25" y="1167275"/>
            <a:ext cx="832415" cy="62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上汽大众标志logo图片_Logo_LOGO标识-图行天下素材网"/>
          <p:cNvPicPr>
            <a:picLocks noChangeAspect="1" noChangeArrowheads="1"/>
          </p:cNvPicPr>
          <p:nvPr/>
        </p:nvPicPr>
        <p:blipFill rotWithShape="1"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t="10442" r="17264" b="8835"/>
          <a:stretch/>
        </p:blipFill>
        <p:spPr bwMode="auto">
          <a:xfrm>
            <a:off x="8271162" y="1192847"/>
            <a:ext cx="688770" cy="5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s://www.zjgrc.com/dw/logo?dwId=J77NW8cpZeI%3D"/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7" b="28680"/>
          <a:stretch/>
        </p:blipFill>
        <p:spPr bwMode="auto">
          <a:xfrm>
            <a:off x="8951432" y="1462560"/>
            <a:ext cx="706120" cy="30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智岩科技LOGO"/>
          <p:cNvPicPr>
            <a:picLocks noChangeAspect="1" noChangeArrowheads="1"/>
          </p:cNvPicPr>
          <p:nvPr/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33" y="1691959"/>
            <a:ext cx="764203" cy="6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oags Technologies | LinkedIn"/>
          <p:cNvPicPr>
            <a:picLocks noChangeAspect="1" noChangeArrowheads="1"/>
          </p:cNvPicPr>
          <p:nvPr/>
        </p:nvPicPr>
        <p:blipFill rotWithShape="1">
          <a:blip r:embed="rId4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5" t="14648" r="22152" b="20173"/>
          <a:stretch/>
        </p:blipFill>
        <p:spPr bwMode="auto">
          <a:xfrm>
            <a:off x="8101941" y="4445940"/>
            <a:ext cx="701421" cy="86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厦门维纳通医疗科技有限公司"/>
          <p:cNvPicPr>
            <a:picLocks noChangeAspect="1" noChangeArrowheads="1"/>
          </p:cNvPicPr>
          <p:nvPr/>
        </p:nvPicPr>
        <p:blipFill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81" y="1900579"/>
            <a:ext cx="1257128" cy="47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圖片 36"/>
          <p:cNvPicPr>
            <a:picLocks noChangeAspect="1"/>
          </p:cNvPicPr>
          <p:nvPr/>
        </p:nvPicPr>
        <p:blipFill rotWithShape="1">
          <a:blip r:embed="rId47" cstate="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20219" b="60929" l="16854" r="35696">
                        <a14:foregroundMark x1="22558" y1="55874" x2="22558" y2="55874"/>
                        <a14:foregroundMark x1="25843" y1="56694" x2="25843" y2="56694"/>
                        <a14:foregroundMark x1="30251" y1="55328" x2="30251" y2="55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9255" r="63276" b="37658"/>
          <a:stretch/>
        </p:blipFill>
        <p:spPr>
          <a:xfrm>
            <a:off x="9087138" y="720152"/>
            <a:ext cx="537077" cy="713778"/>
          </a:xfrm>
          <a:prstGeom prst="rect">
            <a:avLst/>
          </a:prstGeom>
        </p:spPr>
      </p:pic>
      <p:pic>
        <p:nvPicPr>
          <p:cNvPr id="39" name="Picture 4" descr="Vizio TV Logo"/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40181" b="57402" l="4079" r="90030">
                        <a14:foregroundMark x1="20091" y1="45015" x2="20091" y2="45015"/>
                        <a14:foregroundMark x1="37160" y1="46828" x2="37160" y2="46828"/>
                        <a14:foregroundMark x1="52719" y1="47432" x2="52719" y2="47432"/>
                        <a14:foregroundMark x1="62991" y1="48640" x2="62991" y2="48640"/>
                        <a14:foregroundMark x1="72508" y1="49094" x2="72508" y2="49094"/>
                        <a14:foregroundMark x1="76888" y1="49094" x2="76888" y2="4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8" t="39905" r="9496" b="42693"/>
          <a:stretch/>
        </p:blipFill>
        <p:spPr bwMode="auto">
          <a:xfrm>
            <a:off x="3055362" y="4936923"/>
            <a:ext cx="1536049" cy="30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圖片 45"/>
          <p:cNvPicPr>
            <a:picLocks noChangeAspect="1"/>
          </p:cNvPicPr>
          <p:nvPr/>
        </p:nvPicPr>
        <p:blipFill rotWithShape="1">
          <a:blip r:embed="rId5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9" b="45879"/>
          <a:stretch/>
        </p:blipFill>
        <p:spPr>
          <a:xfrm>
            <a:off x="10271521" y="2928570"/>
            <a:ext cx="1356118" cy="324952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 rotWithShape="1">
          <a:blip r:embed="rId52" cstate="print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10000" b="90000" l="5667" r="93000">
                        <a14:foregroundMark x1="12500" y1="48250" x2="12500" y2="48250"/>
                        <a14:foregroundMark x1="22833" y1="48250" x2="22833" y2="48250"/>
                        <a14:foregroundMark x1="39333" y1="48250" x2="39333" y2="48250"/>
                        <a14:foregroundMark x1="45833" y1="43500" x2="45833" y2="43500"/>
                        <a14:foregroundMark x1="47000" y1="54500" x2="47000" y2="54500"/>
                        <a14:foregroundMark x1="46667" y1="39000" x2="46667" y2="39000"/>
                        <a14:foregroundMark x1="44667" y1="39500" x2="44667" y2="39500"/>
                        <a14:foregroundMark x1="44667" y1="47250" x2="44667" y2="47250"/>
                        <a14:foregroundMark x1="53333" y1="41250" x2="53333" y2="41250"/>
                        <a14:foregroundMark x1="63167" y1="43000" x2="63167" y2="43000"/>
                        <a14:foregroundMark x1="70333" y1="43750" x2="70333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0" t="34611" r="6971" b="37923"/>
          <a:stretch/>
        </p:blipFill>
        <p:spPr>
          <a:xfrm>
            <a:off x="10364346" y="3284339"/>
            <a:ext cx="1491006" cy="324681"/>
          </a:xfrm>
          <a:prstGeom prst="rect">
            <a:avLst/>
          </a:prstGeom>
        </p:spPr>
      </p:pic>
      <p:sp>
        <p:nvSpPr>
          <p:cNvPr id="114" name="矩形 113"/>
          <p:cNvSpPr/>
          <p:nvPr/>
        </p:nvSpPr>
        <p:spPr>
          <a:xfrm>
            <a:off x="7020704" y="5835319"/>
            <a:ext cx="1852951" cy="843347"/>
          </a:xfrm>
          <a:prstGeom prst="rect">
            <a:avLst/>
          </a:prstGeom>
          <a:solidFill>
            <a:srgbClr val="FFFFFF">
              <a:alpha val="58824"/>
            </a:srgbClr>
          </a:solidFill>
          <a:ln w="28575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/>
        </p:nvSpPr>
        <p:spPr>
          <a:xfrm>
            <a:off x="6777004" y="5333388"/>
            <a:ext cx="18770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>
                <a:ln w="22225">
                  <a:solidFill>
                    <a:srgbClr val="FFFF66"/>
                  </a:solidFill>
                  <a:prstDash val="solid"/>
                </a:ln>
                <a:solidFill>
                  <a:srgbClr val="FFC000"/>
                </a:solidFill>
              </a:rPr>
              <a:t>Singapore</a:t>
            </a:r>
            <a:endParaRPr lang="zh-TW" altLang="en-US" sz="5400" b="1" dirty="0">
              <a:ln w="22225">
                <a:solidFill>
                  <a:srgbClr val="FFFF66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cxnSp>
        <p:nvCxnSpPr>
          <p:cNvPr id="95" name="肘形接點 94"/>
          <p:cNvCxnSpPr>
            <a:stCxn id="94" idx="3"/>
          </p:cNvCxnSpPr>
          <p:nvPr/>
        </p:nvCxnSpPr>
        <p:spPr>
          <a:xfrm flipV="1">
            <a:off x="8654057" y="4626978"/>
            <a:ext cx="299840" cy="998798"/>
          </a:xfrm>
          <a:prstGeom prst="bentConnector2">
            <a:avLst/>
          </a:prstGeom>
          <a:ln w="28575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圖片 114"/>
          <p:cNvPicPr>
            <a:picLocks noChangeAspect="1"/>
          </p:cNvPicPr>
          <p:nvPr/>
        </p:nvPicPr>
        <p:blipFill>
          <a:blip r:embed="rId5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04" y="5815026"/>
            <a:ext cx="809259" cy="8092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33"/>
          <a:stretch/>
        </p:blipFill>
        <p:spPr>
          <a:xfrm>
            <a:off x="10152844" y="2436947"/>
            <a:ext cx="1733550" cy="516890"/>
          </a:xfrm>
          <a:prstGeom prst="rect">
            <a:avLst/>
          </a:prstGeom>
        </p:spPr>
      </p:pic>
      <p:pic>
        <p:nvPicPr>
          <p:cNvPr id="5" name="Picture 2" descr="http://www.austar-hearing.com/templates/default/img/images_first/_01.png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85" y="1854930"/>
            <a:ext cx="1300088" cy="51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DT Inc. - Wikipedia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02" y="5496997"/>
            <a:ext cx="751853" cy="75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75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ahoma" panose="020B0604030504040204" pitchFamily="34" charset="0"/>
              </a:rPr>
              <a:t>Flash</a:t>
            </a:r>
            <a:r>
              <a:rPr lang="zh-TW" altLang="en-US" dirty="0">
                <a:cs typeface="Tahoma" panose="020B0604030504040204" pitchFamily="34" charset="0"/>
              </a:rPr>
              <a:t>控制</a:t>
            </a:r>
            <a:r>
              <a:rPr lang="en-US" altLang="zh-TW" dirty="0">
                <a:cs typeface="Tahoma" panose="020B0604030504040204" pitchFamily="34" charset="0"/>
              </a:rPr>
              <a:t>IC–NAND Flash</a:t>
            </a:r>
            <a:r>
              <a:rPr lang="zh-TW" altLang="en-US" dirty="0">
                <a:cs typeface="Tahoma" panose="020B0604030504040204" pitchFamily="34" charset="0"/>
              </a:rPr>
              <a:t>使用專家</a:t>
            </a: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1656782" y="1568232"/>
            <a:ext cx="8690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USB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3.2 Gen I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控制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IC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及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SSD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整體方案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8757" y="2214563"/>
            <a:ext cx="4074041" cy="181543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D9702DC-67A4-33A8-3734-D3246AFD5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2534932"/>
            <a:ext cx="5003917" cy="350104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0E3604C-03F4-6532-1C9A-A574B60DB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797" y="4029994"/>
            <a:ext cx="3945960" cy="21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91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3450" y="22225"/>
            <a:ext cx="11258550" cy="1325563"/>
          </a:xfrm>
        </p:spPr>
        <p:txBody>
          <a:bodyPr/>
          <a:lstStyle/>
          <a:p>
            <a:r>
              <a:rPr lang="en-US" altLang="zh-TW" dirty="0">
                <a:latin typeface="Tahoma" pitchFamily="34" charset="0"/>
                <a:cs typeface="Tahoma" pitchFamily="34" charset="0"/>
              </a:rPr>
              <a:t>3S </a:t>
            </a:r>
            <a:r>
              <a:rPr lang="zh-TW" altLang="en-US" dirty="0">
                <a:latin typeface="Tahoma" pitchFamily="34" charset="0"/>
                <a:cs typeface="Tahoma" pitchFamily="34" charset="0"/>
              </a:rPr>
              <a:t>快閃記憶體控制器優勢與發展</a:t>
            </a:r>
            <a:r>
              <a:rPr lang="en-US" altLang="zh-TW" dirty="0">
                <a:latin typeface="Tahoma" pitchFamily="34" charset="0"/>
                <a:cs typeface="Tahoma" pitchFamily="34" charset="0"/>
              </a:rPr>
              <a:t> 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207310" y="1838326"/>
            <a:ext cx="10004029" cy="3492432"/>
          </a:xfrm>
          <a:prstGeom prst="rect">
            <a:avLst/>
          </a:prstGeom>
        </p:spPr>
        <p:txBody>
          <a:bodyPr/>
          <a:lstStyle>
            <a:lvl1pPr marL="173038" indent="-1730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738188" indent="-16827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8700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4763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5pPr>
            <a:lvl6pPr marL="1933575" indent="-1666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6pPr>
            <a:lvl7pPr marL="2390775" indent="-1666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7pPr>
            <a:lvl8pPr marL="2847975" indent="-1666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8pPr>
            <a:lvl9pPr marL="3305175" indent="-1666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持續在市場上提供支援從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2D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快閃記憶體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SLC/MLC/TLC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到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3D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快閃記憶體 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TLC/QLC</a:t>
            </a:r>
            <a:r>
              <a:rPr lang="zh-CN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之各種快閃記憶體控制器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統包解決方案</a:t>
            </a:r>
            <a:r>
              <a:rPr lang="zh-CN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已長達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27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年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。</a:t>
            </a:r>
            <a:endParaRPr lang="en-US" altLang="zh-TW" sz="2400" b="0" kern="0" dirty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TW" sz="2400" b="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3S</a:t>
            </a:r>
            <a:r>
              <a:rPr lang="zh-TW" altLang="en-US" sz="2400" b="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專研很深的快閃記憶體知識</a:t>
            </a:r>
            <a:r>
              <a:rPr lang="zh-CN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也是唯一一家曾經開發過快閃記憶體介面之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SONOS cell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建構之快閃記憶體的控制器廠商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USB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3.2 Gen I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快閃記憶體控制器</a:t>
            </a:r>
            <a:r>
              <a:rPr lang="zh-CN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，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支援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Type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A/C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雙接頭並具備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LDPC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強大偵錯能力</a:t>
            </a:r>
            <a:r>
              <a:rPr lang="zh-CN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，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全面支援不同廠家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TLC/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QLC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 。</a:t>
            </a:r>
            <a:endParaRPr lang="en-US" altLang="zh-TW" sz="2400" b="0" kern="0" dirty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從裝置端到系統解決方案</a:t>
            </a:r>
            <a:r>
              <a:rPr lang="zh-CN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，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有很寬廣的專業能力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持續開發儲存系統新架構與專利，提供高附加價值方案</a:t>
            </a:r>
            <a:endParaRPr lang="en-US" altLang="zh-TW" sz="2400" b="0" kern="0" dirty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78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tx1"/>
                </a:solidFill>
                <a:cs typeface="Tahoma" panose="020B0604030504040204" pitchFamily="34" charset="0"/>
              </a:rPr>
              <a:t>音訊</a:t>
            </a:r>
            <a:r>
              <a:rPr kumimoji="1" lang="en-US" altLang="zh-TW" dirty="0">
                <a:solidFill>
                  <a:schemeClr val="tx1"/>
                </a:solidFill>
                <a:cs typeface="Tahoma" panose="020B0604030504040204" pitchFamily="34" charset="0"/>
              </a:rPr>
              <a:t>IC-USB</a:t>
            </a:r>
            <a:r>
              <a:rPr kumimoji="1" lang="zh-TW" altLang="en-US" dirty="0">
                <a:solidFill>
                  <a:schemeClr val="tx1"/>
                </a:solidFill>
                <a:cs typeface="Tahoma" panose="020B0604030504040204" pitchFamily="34" charset="0"/>
              </a:rPr>
              <a:t> </a:t>
            </a:r>
            <a:r>
              <a:rPr kumimoji="1" lang="en-US" altLang="zh-TW" dirty="0">
                <a:solidFill>
                  <a:schemeClr val="tx1"/>
                </a:solidFill>
                <a:cs typeface="Tahoma" panose="020B0604030504040204" pitchFamily="34" charset="0"/>
              </a:rPr>
              <a:t>AUDIO (</a:t>
            </a:r>
            <a:r>
              <a:rPr kumimoji="1" lang="zh-TW" altLang="en-US" dirty="0">
                <a:solidFill>
                  <a:schemeClr val="tx1"/>
                </a:solidFill>
                <a:cs typeface="Tahoma" panose="020B0604030504040204" pitchFamily="34" charset="0"/>
              </a:rPr>
              <a:t>有線數位音效</a:t>
            </a:r>
            <a:r>
              <a:rPr kumimoji="1" lang="en-US" altLang="zh-TW" dirty="0">
                <a:solidFill>
                  <a:schemeClr val="tx1"/>
                </a:solidFill>
                <a:cs typeface="Tahoma" panose="020B0604030504040204" pitchFamily="34" charset="0"/>
              </a:rPr>
              <a:t>)</a:t>
            </a:r>
            <a:r>
              <a:rPr kumimoji="1" lang="en-US" altLang="zh-TW" sz="4400" dirty="0">
                <a:solidFill>
                  <a:schemeClr val="tx1"/>
                </a:solidFill>
                <a:cs typeface="Tahoma" panose="020B0604030504040204" pitchFamily="34" charset="0"/>
              </a:rPr>
              <a:t> </a:t>
            </a:r>
            <a:endParaRPr lang="zh-TW" altLang="en-US" dirty="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75114" y="1347788"/>
            <a:ext cx="62150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 algn="l">
              <a:spcBef>
                <a:spcPct val="25000"/>
              </a:spcBef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455613" indent="-168275" algn="l">
              <a:spcBef>
                <a:spcPct val="20000"/>
              </a:spcBef>
              <a:buSzPct val="9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738188" indent="-168275" algn="l">
              <a:spcBef>
                <a:spcPct val="1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8700" indent="-169863" algn="l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476375" indent="-166688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pitchFamily="18" charset="-120"/>
              </a:defRPr>
            </a:lvl5pPr>
            <a:lvl6pPr marL="19335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pitchFamily="18" charset="-120"/>
              </a:defRPr>
            </a:lvl6pPr>
            <a:lvl7pPr marL="23907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pitchFamily="18" charset="-120"/>
              </a:defRPr>
            </a:lvl7pPr>
            <a:lvl8pPr marL="28479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pitchFamily="18" charset="-120"/>
              </a:defRPr>
            </a:lvl8pPr>
            <a:lvl9pPr marL="33051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pitchFamily="18" charset="-120"/>
              </a:defRPr>
            </a:lvl9pPr>
          </a:lstStyle>
          <a:p>
            <a:pPr>
              <a:buFontTx/>
              <a:buNone/>
              <a:defRPr/>
            </a:pPr>
            <a:r>
              <a:rPr lang="zh-TW" altLang="en-US" sz="2400" b="1" dirty="0"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當前消費型</a:t>
            </a:r>
            <a:r>
              <a:rPr lang="en-US" altLang="zh-TW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USB AUDIO</a:t>
            </a:r>
            <a:r>
              <a:rPr lang="zh-TW" altLang="en-US" sz="2400" b="1" dirty="0"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市場常見的產品類型</a:t>
            </a:r>
            <a:endParaRPr lang="en-US" altLang="zh-TW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14" y="2130425"/>
            <a:ext cx="255428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39" y="4102100"/>
            <a:ext cx="19351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052" y="3051175"/>
            <a:ext cx="14303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02" y="2130425"/>
            <a:ext cx="16287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14" y="5087938"/>
            <a:ext cx="14700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589" y="4495800"/>
            <a:ext cx="17430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77" y="3768725"/>
            <a:ext cx="11779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52" y="3722688"/>
            <a:ext cx="132873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64" y="4181475"/>
            <a:ext cx="164941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77" y="2057400"/>
            <a:ext cx="15367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052" y="1724025"/>
            <a:ext cx="1555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77" y="2378075"/>
            <a:ext cx="116522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77" y="5330825"/>
            <a:ext cx="10223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845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ahoma" pitchFamily="34" charset="0"/>
              </a:rPr>
              <a:t>3S USB </a:t>
            </a:r>
            <a:r>
              <a:rPr lang="zh-TW" altLang="en-US" dirty="0">
                <a:cs typeface="Tahoma" pitchFamily="34" charset="0"/>
              </a:rPr>
              <a:t>音訊控制器優勢與發展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1166680" y="1376317"/>
            <a:ext cx="9786891" cy="241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738188" indent="-16827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8700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4763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5pPr>
            <a:lvl6pPr marL="1933575" indent="-1666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6pPr>
            <a:lvl7pPr marL="2390775" indent="-1666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7pPr>
            <a:lvl8pPr marL="2847975" indent="-1666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8pPr>
            <a:lvl9pPr marL="3305175" indent="-1666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9pPr>
          </a:lstStyle>
          <a:p>
            <a:pPr marL="342900" lvl="1" indent="-342900">
              <a:spcBef>
                <a:spcPct val="2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持續在市場上提供音訊控制器</a:t>
            </a:r>
            <a:r>
              <a:rPr lang="zh-CN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  <a:sym typeface="微軟正黑體" panose="020B0604030504040204" pitchFamily="34" charset="-120"/>
              </a:rPr>
              <a:t>，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  <a:sym typeface="微軟正黑體" panose="020B0604030504040204" pitchFamily="34" charset="-120"/>
              </a:rPr>
              <a:t>已長達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  <a:sym typeface="微軟正黑體" panose="020B0604030504040204" pitchFamily="34" charset="-120"/>
              </a:rPr>
              <a:t>16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  <a:sym typeface="微軟正黑體" panose="020B0604030504040204" pitchFamily="34" charset="-120"/>
              </a:rPr>
              <a:t>年</a:t>
            </a:r>
            <a:r>
              <a:rPr lang="zh-TW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。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ahoma" pitchFamily="34" charset="0"/>
            </a:endParaRPr>
          </a:p>
          <a:p>
            <a:pPr marL="342900" lvl="1" indent="-342900">
              <a:spcBef>
                <a:spcPct val="2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具有深入的音訊知識並搭配應用軟體的支援</a:t>
            </a:r>
            <a:r>
              <a:rPr lang="zh-CN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  <a:sym typeface="微軟正黑體" panose="020B0604030504040204" pitchFamily="34" charset="-120"/>
              </a:rPr>
              <a:t>，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  <a:sym typeface="微軟正黑體" panose="020B0604030504040204" pitchFamily="34" charset="-120"/>
              </a:rPr>
              <a:t>讓產品更有附加價值</a:t>
            </a:r>
            <a:r>
              <a:rPr lang="zh-TW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。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 </a:t>
            </a:r>
          </a:p>
          <a:p>
            <a:pPr marL="342900" lvl="1" indent="-342900">
              <a:spcBef>
                <a:spcPct val="2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深圳辦公室有專門的應用工程師提供快速客戶支援</a:t>
            </a:r>
            <a:r>
              <a:rPr lang="zh-TW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。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ahoma" pitchFamily="34" charset="0"/>
            </a:endParaRPr>
          </a:p>
          <a:p>
            <a:pPr marL="342900" lvl="1" indent="-342900">
              <a:spcBef>
                <a:spcPct val="2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持續開發超音波與機器介面以及語音拾取介面的解決方案，補齊互動的最後一哩路。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02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摘    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b="1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 </a:t>
            </a:r>
            <a:r>
              <a:rPr lang="zh-TW" alt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公司簡介</a:t>
            </a:r>
            <a:endParaRPr lang="en-US" altLang="zh-TW" sz="4000" b="1" dirty="0">
              <a:solidFill>
                <a:schemeClr val="tx1">
                  <a:lumMod val="20000"/>
                  <a:lumOff val="80000"/>
                </a:schemeClr>
              </a:solidFill>
              <a:cs typeface="Arial Unicode MS" pitchFamily="34" charset="-120"/>
            </a:endParaRPr>
          </a:p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b="1" dirty="0">
                <a:solidFill>
                  <a:srgbClr val="000066"/>
                </a:solidFill>
                <a:cs typeface="Arial Unicode MS" pitchFamily="34" charset="-120"/>
              </a:rPr>
              <a:t> </a:t>
            </a:r>
            <a:r>
              <a:rPr lang="zh-TW" altLang="en-US" sz="4000" b="1" dirty="0">
                <a:cs typeface="Arial Unicode MS" pitchFamily="34" charset="-120"/>
              </a:rPr>
              <a:t>營運概況</a:t>
            </a:r>
            <a:endParaRPr lang="en-US" altLang="zh-TW" sz="4000" b="1" dirty="0">
              <a:cs typeface="Arial Unicode MS" pitchFamily="34" charset="-120"/>
            </a:endParaRPr>
          </a:p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b="1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 </a:t>
            </a:r>
            <a:r>
              <a:rPr lang="zh-TW" alt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問與答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7511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tx1"/>
                </a:solidFill>
              </a:rPr>
              <a:t>合併</a:t>
            </a:r>
            <a:r>
              <a:rPr kumimoji="1" lang="en-US" altLang="zh-TW" dirty="0">
                <a:solidFill>
                  <a:schemeClr val="tx1"/>
                </a:solidFill>
              </a:rPr>
              <a:t>(</a:t>
            </a:r>
            <a:r>
              <a:rPr kumimoji="1" lang="zh-TW" altLang="en-US" dirty="0">
                <a:solidFill>
                  <a:schemeClr val="tx1"/>
                </a:solidFill>
              </a:rPr>
              <a:t>個別</a:t>
            </a:r>
            <a:r>
              <a:rPr kumimoji="1" lang="en-US" altLang="zh-TW" dirty="0">
                <a:solidFill>
                  <a:schemeClr val="tx1"/>
                </a:solidFill>
              </a:rPr>
              <a:t>)</a:t>
            </a:r>
            <a:r>
              <a:rPr kumimoji="1" lang="zh-TW" altLang="en-US" dirty="0">
                <a:solidFill>
                  <a:schemeClr val="tx1"/>
                </a:solidFill>
              </a:rPr>
              <a:t>資產負債表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646179" y="757013"/>
            <a:ext cx="184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1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單位：新台幣仟元</a:t>
            </a:r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E4463303-B526-B194-3247-BA0582165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856068"/>
              </p:ext>
            </p:extLst>
          </p:nvPr>
        </p:nvGraphicFramePr>
        <p:xfrm>
          <a:off x="1343762" y="1070812"/>
          <a:ext cx="10105288" cy="5209443"/>
        </p:xfrm>
        <a:graphic>
          <a:graphicData uri="http://schemas.openxmlformats.org/drawingml/2006/table">
            <a:tbl>
              <a:tblPr/>
              <a:tblGrid>
                <a:gridCol w="3617456">
                  <a:extLst>
                    <a:ext uri="{9D8B030D-6E8A-4147-A177-3AD203B41FA5}">
                      <a16:colId xmlns:a16="http://schemas.microsoft.com/office/drawing/2014/main" val="3847864452"/>
                    </a:ext>
                  </a:extLst>
                </a:gridCol>
                <a:gridCol w="1612128">
                  <a:extLst>
                    <a:ext uri="{9D8B030D-6E8A-4147-A177-3AD203B41FA5}">
                      <a16:colId xmlns:a16="http://schemas.microsoft.com/office/drawing/2014/main" val="4173746066"/>
                    </a:ext>
                  </a:extLst>
                </a:gridCol>
                <a:gridCol w="1612128">
                  <a:extLst>
                    <a:ext uri="{9D8B030D-6E8A-4147-A177-3AD203B41FA5}">
                      <a16:colId xmlns:a16="http://schemas.microsoft.com/office/drawing/2014/main" val="2684170832"/>
                    </a:ext>
                  </a:extLst>
                </a:gridCol>
                <a:gridCol w="1631788">
                  <a:extLst>
                    <a:ext uri="{9D8B030D-6E8A-4147-A177-3AD203B41FA5}">
                      <a16:colId xmlns:a16="http://schemas.microsoft.com/office/drawing/2014/main" val="4153937779"/>
                    </a:ext>
                  </a:extLst>
                </a:gridCol>
                <a:gridCol w="1631788">
                  <a:extLst>
                    <a:ext uri="{9D8B030D-6E8A-4147-A177-3AD203B41FA5}">
                      <a16:colId xmlns:a16="http://schemas.microsoft.com/office/drawing/2014/main" val="1078738182"/>
                    </a:ext>
                  </a:extLst>
                </a:gridCol>
              </a:tblGrid>
              <a:tr h="3589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2022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2025Q3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668724"/>
                  </a:ext>
                </a:extLst>
              </a:tr>
              <a:tr h="3589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流動資產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518,842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451,953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663,785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548,061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849869"/>
                  </a:ext>
                </a:extLst>
              </a:tr>
              <a:tr h="3710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現金及約當現金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65,952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141,727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430,667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42,516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98686"/>
                  </a:ext>
                </a:extLst>
              </a:tr>
              <a:tr h="71122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按攤銷後成本衡    </a:t>
                      </a:r>
                      <a:b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量之金融資產</a:t>
                      </a: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流動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300,000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095948"/>
                  </a:ext>
                </a:extLst>
              </a:tr>
              <a:tr h="3589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應收款項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54,234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26,000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25,064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21,596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438834"/>
                  </a:ext>
                </a:extLst>
              </a:tr>
              <a:tr h="3589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存貨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390,453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268,581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184,784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162,105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605025"/>
                  </a:ext>
                </a:extLst>
              </a:tr>
              <a:tr h="3589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其它流動資產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8,203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15,645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23,270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21,844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899009"/>
                  </a:ext>
                </a:extLst>
              </a:tr>
              <a:tr h="3589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非流動資產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110,948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56,982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56,610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115,980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362115"/>
                  </a:ext>
                </a:extLst>
              </a:tr>
              <a:tr h="3589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資產總計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629,790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508,935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720,395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664,041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890029"/>
                  </a:ext>
                </a:extLst>
              </a:tr>
              <a:tr h="3589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負債總計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132,131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82,827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124,455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193,059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43404"/>
                  </a:ext>
                </a:extLst>
              </a:tr>
              <a:tr h="3589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股本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746,877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569,659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729,659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729,659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439282"/>
                  </a:ext>
                </a:extLst>
              </a:tr>
              <a:tr h="3589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權益總計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497,659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426,108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595,940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470,982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39325"/>
                  </a:ext>
                </a:extLst>
              </a:tr>
              <a:tr h="3589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每股淨值</a:t>
                      </a:r>
                    </a:p>
                  </a:txBody>
                  <a:tcPr marL="6831" marR="6831" marT="683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6.66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7.48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8.17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6.45</a:t>
                      </a:r>
                    </a:p>
                  </a:txBody>
                  <a:tcPr marL="6831" marR="6831" marT="6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047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62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摘    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</a:pPr>
            <a:r>
              <a:rPr lang="en-US" altLang="zh-TW" sz="4000" dirty="0">
                <a:ea typeface="標楷體" pitchFamily="65" charset="-120"/>
                <a:cs typeface="Arial Unicode MS" pitchFamily="34" charset="-120"/>
              </a:rPr>
              <a:t> </a:t>
            </a:r>
            <a:r>
              <a:rPr lang="zh-TW" altLang="en-US" sz="4000" dirty="0">
                <a:cs typeface="Arial Unicode MS" pitchFamily="34" charset="-120"/>
              </a:rPr>
              <a:t>公司簡介</a:t>
            </a:r>
            <a:endParaRPr lang="en-US" altLang="zh-TW" sz="4000" dirty="0">
              <a:cs typeface="Arial Unicode MS" pitchFamily="34" charset="-120"/>
            </a:endParaRPr>
          </a:p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</a:pPr>
            <a:r>
              <a:rPr lang="en-US" altLang="zh-TW" sz="4000" dirty="0">
                <a:cs typeface="Arial Unicode MS" pitchFamily="34" charset="-120"/>
              </a:rPr>
              <a:t> </a:t>
            </a:r>
            <a:r>
              <a:rPr lang="zh-TW" altLang="en-US" sz="4000" dirty="0">
                <a:cs typeface="Arial Unicode MS" pitchFamily="34" charset="-120"/>
              </a:rPr>
              <a:t>營運概況</a:t>
            </a:r>
            <a:endParaRPr lang="en-US" altLang="zh-TW" sz="4000" dirty="0">
              <a:cs typeface="Arial Unicode MS" pitchFamily="34" charset="-120"/>
            </a:endParaRPr>
          </a:p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</a:pPr>
            <a:r>
              <a:rPr lang="en-US" altLang="zh-TW" sz="4000" dirty="0">
                <a:cs typeface="Arial Unicode MS" pitchFamily="34" charset="-120"/>
              </a:rPr>
              <a:t> </a:t>
            </a:r>
            <a:r>
              <a:rPr lang="zh-TW" altLang="en-US" sz="4000" dirty="0">
                <a:cs typeface="Arial Unicode MS" pitchFamily="34" charset="-120"/>
              </a:rPr>
              <a:t>問與答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2336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tx1"/>
                </a:solidFill>
              </a:rPr>
              <a:t>合併</a:t>
            </a:r>
            <a:r>
              <a:rPr kumimoji="1" lang="en-US" altLang="zh-TW" dirty="0">
                <a:solidFill>
                  <a:schemeClr val="tx1"/>
                </a:solidFill>
              </a:rPr>
              <a:t>(</a:t>
            </a:r>
            <a:r>
              <a:rPr kumimoji="1" lang="zh-TW" altLang="en-US" dirty="0">
                <a:solidFill>
                  <a:schemeClr val="tx1"/>
                </a:solidFill>
              </a:rPr>
              <a:t>個別</a:t>
            </a:r>
            <a:r>
              <a:rPr kumimoji="1" lang="en-US" altLang="zh-TW" dirty="0">
                <a:solidFill>
                  <a:schemeClr val="tx1"/>
                </a:solidFill>
              </a:rPr>
              <a:t>)</a:t>
            </a:r>
            <a:r>
              <a:rPr kumimoji="1" lang="zh-TW" altLang="en-US" dirty="0">
                <a:solidFill>
                  <a:schemeClr val="tx1"/>
                </a:solidFill>
              </a:rPr>
              <a:t>綜合損益表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537095" y="736663"/>
            <a:ext cx="184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1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單位：新台幣仟元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33B8E45-597D-D63B-66BF-943760334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46991"/>
              </p:ext>
            </p:extLst>
          </p:nvPr>
        </p:nvGraphicFramePr>
        <p:xfrm>
          <a:off x="1058484" y="1073214"/>
          <a:ext cx="10265531" cy="5048127"/>
        </p:xfrm>
        <a:graphic>
          <a:graphicData uri="http://schemas.openxmlformats.org/drawingml/2006/table">
            <a:tbl>
              <a:tblPr/>
              <a:tblGrid>
                <a:gridCol w="3008601">
                  <a:extLst>
                    <a:ext uri="{9D8B030D-6E8A-4147-A177-3AD203B41FA5}">
                      <a16:colId xmlns:a16="http://schemas.microsoft.com/office/drawing/2014/main" val="1645857305"/>
                    </a:ext>
                  </a:extLst>
                </a:gridCol>
                <a:gridCol w="1753758">
                  <a:extLst>
                    <a:ext uri="{9D8B030D-6E8A-4147-A177-3AD203B41FA5}">
                      <a16:colId xmlns:a16="http://schemas.microsoft.com/office/drawing/2014/main" val="4260782945"/>
                    </a:ext>
                  </a:extLst>
                </a:gridCol>
                <a:gridCol w="1753758">
                  <a:extLst>
                    <a:ext uri="{9D8B030D-6E8A-4147-A177-3AD203B41FA5}">
                      <a16:colId xmlns:a16="http://schemas.microsoft.com/office/drawing/2014/main" val="2689701459"/>
                    </a:ext>
                  </a:extLst>
                </a:gridCol>
                <a:gridCol w="1874707">
                  <a:extLst>
                    <a:ext uri="{9D8B030D-6E8A-4147-A177-3AD203B41FA5}">
                      <a16:colId xmlns:a16="http://schemas.microsoft.com/office/drawing/2014/main" val="2185580785"/>
                    </a:ext>
                  </a:extLst>
                </a:gridCol>
                <a:gridCol w="1874707">
                  <a:extLst>
                    <a:ext uri="{9D8B030D-6E8A-4147-A177-3AD203B41FA5}">
                      <a16:colId xmlns:a16="http://schemas.microsoft.com/office/drawing/2014/main" val="1544261129"/>
                    </a:ext>
                  </a:extLst>
                </a:gridCol>
              </a:tblGrid>
              <a:tr h="4174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2022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2025Q3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39732"/>
                  </a:ext>
                </a:extLst>
              </a:tr>
              <a:tr h="417469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營業收入</a:t>
                      </a:r>
                    </a:p>
                  </a:txBody>
                  <a:tcPr marL="5994" marR="5994" marT="599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402,605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275,641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239,110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174,103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970992"/>
                  </a:ext>
                </a:extLst>
              </a:tr>
              <a:tr h="4174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營業毛利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116,429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15,315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13,186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19,204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956985"/>
                  </a:ext>
                </a:extLst>
              </a:tr>
              <a:tr h="4174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毛利率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3703"/>
                  </a:ext>
                </a:extLst>
              </a:tr>
              <a:tr h="4174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推銷費用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67,713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57,140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49,130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35,403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10260"/>
                  </a:ext>
                </a:extLst>
              </a:tr>
              <a:tr h="4174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管理費用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35,932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43,120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44,228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28,723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964187"/>
                  </a:ext>
                </a:extLst>
              </a:tr>
              <a:tr h="4174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研究發展費用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133,920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123,010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107,988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82,917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180187"/>
                  </a:ext>
                </a:extLst>
              </a:tr>
              <a:tr h="4174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營業損益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(121,136)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(207,955)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(188,160)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(127,839)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963792"/>
                  </a:ext>
                </a:extLst>
              </a:tr>
              <a:tr h="427653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營業外收入及支出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(5,558)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(13,778)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7,007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2,881 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268803"/>
                  </a:ext>
                </a:extLst>
              </a:tr>
              <a:tr h="4174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稅前損益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(126,694)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(221,733)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(181,153)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(124,958)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5171"/>
                  </a:ext>
                </a:extLst>
              </a:tr>
              <a:tr h="4174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本期損益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(156,559)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(220,015)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(181,153)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(124,958)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589098"/>
                  </a:ext>
                </a:extLst>
              </a:tr>
              <a:tr h="445784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每股盈餘</a:t>
                      </a: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新台幣：元</a:t>
                      </a:r>
                      <a:r>
                        <a:rPr lang="en-US" altLang="zh-TW" sz="24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(3.15)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(4.34)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(3.18)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(1.71)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33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206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銷貨</a:t>
            </a:r>
            <a:r>
              <a:rPr lang="en-US" altLang="zh-TW" dirty="0"/>
              <a:t>-</a:t>
            </a:r>
            <a:r>
              <a:rPr lang="zh-TW" altLang="en-US" dirty="0"/>
              <a:t>產品別</a:t>
            </a:r>
          </a:p>
        </p:txBody>
      </p:sp>
      <p:graphicFrame>
        <p:nvGraphicFramePr>
          <p:cNvPr id="7" name="圖表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901361"/>
              </p:ext>
            </p:extLst>
          </p:nvPr>
        </p:nvGraphicFramePr>
        <p:xfrm>
          <a:off x="891020" y="1164286"/>
          <a:ext cx="10600459" cy="522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951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未來展望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持續發展</a:t>
            </a:r>
            <a:r>
              <a:rPr lang="en-US" altLang="zh-TW" dirty="0"/>
              <a:t>NAND Flash</a:t>
            </a:r>
            <a:r>
              <a:rPr lang="zh-TW" altLang="en-US" dirty="0"/>
              <a:t>控制</a:t>
            </a:r>
            <a:r>
              <a:rPr lang="en-US" altLang="zh-TW" dirty="0"/>
              <a:t>IC</a:t>
            </a:r>
            <a:r>
              <a:rPr lang="zh-TW" altLang="en-US" dirty="0"/>
              <a:t>及具附加價值之應用解決方案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擴大</a:t>
            </a:r>
            <a:r>
              <a:rPr lang="en-US" altLang="zh-TW" dirty="0"/>
              <a:t>MEMS Mic</a:t>
            </a:r>
            <a:r>
              <a:rPr lang="zh-TW" altLang="en-US" dirty="0"/>
              <a:t>市占率並進入高規之主流市場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持續耕耘音訊</a:t>
            </a:r>
            <a:r>
              <a:rPr lang="en-US" altLang="zh-TW" dirty="0"/>
              <a:t>IC</a:t>
            </a:r>
            <a:r>
              <a:rPr lang="zh-TW" altLang="en-US" dirty="0"/>
              <a:t>市場以強化既有市場及客戶群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1196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摘    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b="1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 </a:t>
            </a:r>
            <a:r>
              <a:rPr lang="zh-TW" alt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公司簡介</a:t>
            </a:r>
            <a:endParaRPr lang="en-US" altLang="zh-TW" sz="4000" b="1" dirty="0">
              <a:solidFill>
                <a:schemeClr val="tx1">
                  <a:lumMod val="20000"/>
                  <a:lumOff val="80000"/>
                </a:schemeClr>
              </a:solidFill>
              <a:cs typeface="Arial Unicode MS" pitchFamily="34" charset="-120"/>
            </a:endParaRPr>
          </a:p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b="1" dirty="0">
                <a:solidFill>
                  <a:srgbClr val="000066"/>
                </a:solidFill>
                <a:cs typeface="Arial Unicode MS" pitchFamily="34" charset="-120"/>
              </a:rPr>
              <a:t> </a:t>
            </a:r>
            <a:r>
              <a:rPr lang="zh-TW" alt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營運概況</a:t>
            </a:r>
            <a:endParaRPr lang="en-US" altLang="zh-TW" sz="4000" b="1" dirty="0">
              <a:solidFill>
                <a:schemeClr val="tx1">
                  <a:lumMod val="20000"/>
                  <a:lumOff val="80000"/>
                </a:schemeClr>
              </a:solidFill>
              <a:cs typeface="Arial Unicode MS" pitchFamily="34" charset="-120"/>
            </a:endParaRPr>
          </a:p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b="1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 </a:t>
            </a:r>
            <a:r>
              <a:rPr lang="zh-TW" altLang="en-US" sz="4000" b="1" dirty="0">
                <a:cs typeface="Arial Unicode MS" pitchFamily="34" charset="-120"/>
              </a:rPr>
              <a:t>問與答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6098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99B01-CB5E-BB7B-1B42-9945A22A1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9EE361-8C85-887E-DF97-20D297B2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291" y="2294371"/>
            <a:ext cx="4212360" cy="1270866"/>
          </a:xfrm>
        </p:spPr>
        <p:txBody>
          <a:bodyPr/>
          <a:lstStyle/>
          <a:p>
            <a:pPr algn="ctr"/>
            <a:r>
              <a:rPr lang="zh-TW" altLang="en-US" dirty="0">
                <a:cs typeface="Arial Unicode MS" pitchFamily="34" charset="-120"/>
              </a:rPr>
              <a:t>問 與 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3649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22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安全投資聲明</a:t>
            </a: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5" name="Object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06" y="1109121"/>
            <a:ext cx="9636981" cy="514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31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摘    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dirty="0">
                <a:solidFill>
                  <a:srgbClr val="000066"/>
                </a:solidFill>
                <a:cs typeface="Arial Unicode MS" pitchFamily="34" charset="-120"/>
              </a:rPr>
              <a:t> </a:t>
            </a:r>
            <a:r>
              <a:rPr lang="zh-TW" altLang="en-US" sz="4000" dirty="0">
                <a:cs typeface="Arial Unicode MS" pitchFamily="34" charset="-120"/>
              </a:rPr>
              <a:t>公司簡介</a:t>
            </a:r>
            <a:endParaRPr lang="en-US" altLang="zh-TW" sz="4000" dirty="0">
              <a:cs typeface="Arial Unicode MS" pitchFamily="34" charset="-120"/>
            </a:endParaRPr>
          </a:p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dirty="0">
                <a:solidFill>
                  <a:srgbClr val="000066"/>
                </a:solidFill>
                <a:cs typeface="Arial Unicode MS" pitchFamily="34" charset="-120"/>
              </a:rPr>
              <a:t> </a:t>
            </a:r>
            <a:r>
              <a:rPr lang="zh-TW" altLang="en-US" sz="4000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營運概況</a:t>
            </a:r>
            <a:endParaRPr lang="en-US" altLang="zh-TW" sz="4000" dirty="0">
              <a:solidFill>
                <a:schemeClr val="tx1">
                  <a:lumMod val="20000"/>
                  <a:lumOff val="80000"/>
                </a:schemeClr>
              </a:solidFill>
              <a:cs typeface="Arial Unicode MS" pitchFamily="34" charset="-120"/>
            </a:endParaRPr>
          </a:p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 </a:t>
            </a:r>
            <a:r>
              <a:rPr lang="zh-TW" altLang="en-US" sz="4000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問與答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288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公司介紹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企業名稱</a:t>
            </a:r>
            <a:r>
              <a:rPr lang="en-US" altLang="zh-TW" b="1" dirty="0">
                <a:cs typeface="Arial" panose="020B0604020202020204" pitchFamily="34" charset="0"/>
                <a:sym typeface="微軟正黑體" panose="020B0604030504040204" pitchFamily="34" charset="-120"/>
              </a:rPr>
              <a:t>﹕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鑫創科技股份有限公司</a:t>
            </a:r>
          </a:p>
          <a:p>
            <a:pPr>
              <a:lnSpc>
                <a:spcPct val="110000"/>
              </a:lnSpc>
            </a:pP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成立時間</a:t>
            </a:r>
            <a:r>
              <a:rPr lang="en-US" altLang="zh-TW" b="1" dirty="0">
                <a:cs typeface="Arial" panose="020B0604020202020204" pitchFamily="34" charset="0"/>
                <a:sym typeface="微軟正黑體" panose="020B0604030504040204" pitchFamily="34" charset="-120"/>
              </a:rPr>
              <a:t>﹕</a:t>
            </a:r>
            <a:r>
              <a:rPr lang="en-US" altLang="zh-CN" b="1" dirty="0">
                <a:cs typeface="Arial" panose="020B0604020202020204" pitchFamily="34" charset="0"/>
                <a:sym typeface="微軟正黑體" panose="020B0604030504040204" pitchFamily="34" charset="-120"/>
              </a:rPr>
              <a:t>1998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年</a:t>
            </a:r>
            <a:r>
              <a:rPr lang="en-US" altLang="zh-CN" b="1" dirty="0">
                <a:cs typeface="Arial" panose="020B0604020202020204" pitchFamily="34" charset="0"/>
                <a:sym typeface="微軟正黑體" panose="020B0604030504040204" pitchFamily="34" charset="-120"/>
              </a:rPr>
              <a:t>11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月</a:t>
            </a:r>
          </a:p>
          <a:p>
            <a:pPr>
              <a:lnSpc>
                <a:spcPct val="110000"/>
              </a:lnSpc>
            </a:pP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董事長</a:t>
            </a:r>
            <a:r>
              <a:rPr lang="en-US" altLang="zh-TW" b="1" dirty="0">
                <a:cs typeface="Arial" panose="020B0604020202020204" pitchFamily="34" charset="0"/>
                <a:sym typeface="微軟正黑體" panose="020B0604030504040204" pitchFamily="34" charset="-120"/>
              </a:rPr>
              <a:t>﹕</a:t>
            </a:r>
            <a:r>
              <a:rPr lang="zh-TW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胡定中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先生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cs typeface="Arial" panose="020B0604020202020204" pitchFamily="34" charset="0"/>
                <a:sym typeface="微軟正黑體" panose="020B0604030504040204" pitchFamily="34" charset="-120"/>
              </a:rPr>
              <a:t>IPO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日期</a:t>
            </a:r>
            <a:r>
              <a:rPr lang="en-US" altLang="zh-TW" b="1" dirty="0">
                <a:cs typeface="Arial" panose="020B0604020202020204" pitchFamily="34" charset="0"/>
                <a:sym typeface="微軟正黑體" panose="020B0604030504040204" pitchFamily="34" charset="-120"/>
              </a:rPr>
              <a:t>﹕</a:t>
            </a:r>
            <a:r>
              <a:rPr lang="en-US" altLang="zh-CN" b="1" dirty="0">
                <a:cs typeface="Arial" panose="020B0604020202020204" pitchFamily="34" charset="0"/>
                <a:sym typeface="微軟正黑體" panose="020B0604030504040204" pitchFamily="34" charset="-120"/>
              </a:rPr>
              <a:t>2007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年</a:t>
            </a:r>
            <a:r>
              <a:rPr lang="en-US" altLang="zh-CN" b="1" dirty="0">
                <a:cs typeface="Arial" panose="020B0604020202020204" pitchFamily="34" charset="0"/>
                <a:sym typeface="微軟正黑體" panose="020B0604030504040204" pitchFamily="34" charset="-120"/>
              </a:rPr>
              <a:t>12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月 </a:t>
            </a:r>
            <a:r>
              <a:rPr lang="en-US" altLang="zh-CN" b="1" dirty="0">
                <a:cs typeface="Arial" panose="020B0604020202020204" pitchFamily="34" charset="0"/>
                <a:sym typeface="微軟正黑體" panose="020B0604030504040204" pitchFamily="34" charset="-120"/>
              </a:rPr>
              <a:t>(T</a:t>
            </a:r>
            <a:r>
              <a:rPr lang="en-US" altLang="zh-TW" b="1" dirty="0">
                <a:cs typeface="Arial" panose="020B0604020202020204" pitchFamily="34" charset="0"/>
                <a:sym typeface="微軟正黑體" panose="020B0604030504040204" pitchFamily="34" charset="-120"/>
              </a:rPr>
              <a:t>PEX</a:t>
            </a:r>
            <a:r>
              <a:rPr lang="en-US" altLang="zh-CN" b="1" dirty="0">
                <a:cs typeface="Arial" panose="020B0604020202020204" pitchFamily="34" charset="0"/>
                <a:sym typeface="微軟正黑體" panose="020B0604030504040204" pitchFamily="34" charset="-120"/>
              </a:rPr>
              <a:t>: 3259)</a:t>
            </a:r>
          </a:p>
          <a:p>
            <a:pPr>
              <a:lnSpc>
                <a:spcPct val="110000"/>
              </a:lnSpc>
            </a:pP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企業位置</a:t>
            </a:r>
            <a:r>
              <a:rPr lang="en-US" altLang="zh-TW" b="1" dirty="0">
                <a:cs typeface="Arial" panose="020B0604020202020204" pitchFamily="34" charset="0"/>
                <a:sym typeface="微軟正黑體" panose="020B0604030504040204" pitchFamily="34" charset="-120"/>
              </a:rPr>
              <a:t>﹕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台灣新竹</a:t>
            </a:r>
            <a:r>
              <a:rPr lang="en-US" altLang="zh-CN" b="1" dirty="0">
                <a:cs typeface="Arial" panose="020B0604020202020204" pitchFamily="34" charset="0"/>
                <a:sym typeface="微軟正黑體" panose="020B0604030504040204" pitchFamily="34" charset="-120"/>
              </a:rPr>
              <a:t>/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深圳</a:t>
            </a:r>
          </a:p>
          <a:p>
            <a:pPr>
              <a:lnSpc>
                <a:spcPct val="110000"/>
              </a:lnSpc>
            </a:pP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員工人數</a:t>
            </a:r>
            <a:r>
              <a:rPr lang="en-US" altLang="zh-TW" b="1" dirty="0">
                <a:cs typeface="Arial" panose="020B0604020202020204" pitchFamily="34" charset="0"/>
                <a:sym typeface="微軟正黑體" panose="020B0604030504040204" pitchFamily="34" charset="-120"/>
              </a:rPr>
              <a:t>﹕ 100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人</a:t>
            </a:r>
          </a:p>
        </p:txBody>
      </p:sp>
      <p:pic>
        <p:nvPicPr>
          <p:cNvPr id="5" name="Picture 4" descr="1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9692" y="1574800"/>
            <a:ext cx="2324100" cy="3951288"/>
          </a:xfrm>
          <a:prstGeom prst="rect">
            <a:avLst/>
          </a:prstGeo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48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5637" y="593766"/>
            <a:ext cx="10515600" cy="1056843"/>
          </a:xfrm>
        </p:spPr>
        <p:txBody>
          <a:bodyPr/>
          <a:lstStyle/>
          <a:p>
            <a:r>
              <a:rPr lang="en-US" altLang="zh-CN" dirty="0">
                <a:sym typeface="微軟正黑體" panose="020B0604030504040204" pitchFamily="34" charset="-120"/>
              </a:rPr>
              <a:t>3S MEMS </a:t>
            </a:r>
            <a:r>
              <a:rPr lang="zh-CN" altLang="en-US" dirty="0">
                <a:sym typeface="微軟正黑體" panose="020B0604030504040204" pitchFamily="34" charset="-120"/>
              </a:rPr>
              <a:t>麥克風</a:t>
            </a:r>
            <a:r>
              <a:rPr lang="zh-CN" altLang="zh-TW" dirty="0">
                <a:sym typeface="微軟正黑體" panose="020B0604030504040204" pitchFamily="34" charset="-120"/>
              </a:rPr>
              <a:t>產品</a:t>
            </a:r>
            <a:r>
              <a:rPr lang="zh-TW" altLang="en-US" dirty="0">
                <a:sym typeface="微軟正黑體" panose="020B0604030504040204" pitchFamily="34" charset="-120"/>
              </a:rPr>
              <a:t>特點</a:t>
            </a:r>
            <a:endParaRPr lang="zh-TW" altLang="en-US" dirty="0">
              <a:solidFill>
                <a:srgbClr val="FF0000"/>
              </a:solidFill>
              <a:sym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3450" y="2337473"/>
            <a:ext cx="11177808" cy="45205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zh-TW" altLang="en-US" b="1" dirty="0">
                <a:sym typeface="微軟正黑體" panose="020B0604030504040204" pitchFamily="34" charset="-120"/>
              </a:rPr>
              <a:t>自有</a:t>
            </a:r>
            <a:r>
              <a:rPr lang="zh-CN" altLang="zh-TW" b="1" dirty="0">
                <a:sym typeface="微軟正黑體" panose="020B0604030504040204" pitchFamily="34" charset="-120"/>
              </a:rPr>
              <a:t>研發</a:t>
            </a:r>
            <a:r>
              <a:rPr lang="en-US" altLang="zh-TW" b="1" dirty="0">
                <a:sym typeface="微軟正黑體" panose="020B0604030504040204" pitchFamily="34" charset="-120"/>
              </a:rPr>
              <a:t>﹕</a:t>
            </a:r>
            <a:r>
              <a:rPr lang="zh-CN" altLang="zh-TW" dirty="0">
                <a:sym typeface="微軟正黑體" panose="020B0604030504040204" pitchFamily="34" charset="-120"/>
              </a:rPr>
              <a:t>擁有超過</a:t>
            </a:r>
            <a:r>
              <a:rPr lang="en-US" altLang="zh-TW" dirty="0">
                <a:sym typeface="微軟正黑體" panose="020B0604030504040204" pitchFamily="34" charset="-120"/>
              </a:rPr>
              <a:t>30</a:t>
            </a:r>
            <a:r>
              <a:rPr lang="zh-CN" altLang="zh-TW" dirty="0">
                <a:sym typeface="微軟正黑體" panose="020B0604030504040204" pitchFamily="34" charset="-120"/>
              </a:rPr>
              <a:t>年的</a:t>
            </a:r>
            <a:r>
              <a:rPr lang="zh-TW" altLang="en-US" dirty="0">
                <a:sym typeface="微軟正黑體" panose="020B0604030504040204" pitchFamily="34" charset="-120"/>
              </a:rPr>
              <a:t>經驗</a:t>
            </a:r>
            <a:r>
              <a:rPr lang="zh-CN" altLang="zh-TW" dirty="0">
                <a:sym typeface="微軟正黑體" panose="020B0604030504040204" pitchFamily="34" charset="-120"/>
              </a:rPr>
              <a:t>，</a:t>
            </a:r>
            <a:r>
              <a:rPr lang="zh-TW" altLang="en-US" dirty="0"/>
              <a:t>在晶片與封裝技術上擁有完整的開發團隊</a:t>
            </a:r>
            <a:r>
              <a:rPr lang="zh-TW" altLang="en-US" dirty="0">
                <a:sym typeface="微軟正黑體" panose="020B0604030504040204" pitchFamily="34" charset="-120"/>
              </a:rPr>
              <a:t>，</a:t>
            </a:r>
            <a:r>
              <a:rPr lang="zh-TW" altLang="en-US" dirty="0"/>
              <a:t>並精通</a:t>
            </a:r>
            <a:r>
              <a:rPr lang="en-US" altLang="zh-TW" dirty="0"/>
              <a:t>MEMS</a:t>
            </a:r>
            <a:r>
              <a:rPr lang="zh-TW" altLang="en-US" dirty="0"/>
              <a:t>結構、混合訊號電路和聲學特性</a:t>
            </a:r>
            <a:r>
              <a:rPr lang="zh-TW" altLang="en-US" dirty="0">
                <a:sym typeface="微軟正黑體" panose="020B0604030504040204" pitchFamily="34" charset="-120"/>
              </a:rPr>
              <a:t>，可</a:t>
            </a:r>
            <a:r>
              <a:rPr lang="zh-TW" altLang="en-US" dirty="0">
                <a:solidFill>
                  <a:srgbClr val="0070C0"/>
                </a:solidFill>
                <a:sym typeface="微軟正黑體" panose="020B0604030504040204" pitchFamily="34" charset="-120"/>
              </a:rPr>
              <a:t>不斷開發更高規格的產品</a:t>
            </a:r>
            <a:endParaRPr lang="zh-TW" altLang="zh-TW" dirty="0">
              <a:solidFill>
                <a:srgbClr val="0070C0"/>
              </a:solidFill>
              <a:sym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CN" altLang="zh-TW" b="1" dirty="0">
                <a:sym typeface="微軟正黑體" panose="020B0604030504040204" pitchFamily="34" charset="-120"/>
              </a:rPr>
              <a:t>自有晶片</a:t>
            </a:r>
            <a:r>
              <a:rPr lang="en-US" altLang="zh-TW" b="1" dirty="0">
                <a:sym typeface="微軟正黑體" panose="020B0604030504040204" pitchFamily="34" charset="-120"/>
              </a:rPr>
              <a:t>﹕</a:t>
            </a:r>
            <a:r>
              <a:rPr lang="zh-CN" altLang="zh-TW" dirty="0">
                <a:solidFill>
                  <a:srgbClr val="0070C0"/>
                </a:solidFill>
                <a:sym typeface="微軟正黑體" panose="020B0604030504040204" pitchFamily="34" charset="-120"/>
              </a:rPr>
              <a:t>自行開發</a:t>
            </a:r>
            <a:r>
              <a:rPr lang="zh-TW" altLang="en-US" dirty="0">
                <a:solidFill>
                  <a:srgbClr val="0070C0"/>
                </a:solidFill>
                <a:sym typeface="微軟正黑體" panose="020B0604030504040204" pitchFamily="34" charset="-120"/>
              </a:rPr>
              <a:t>並投片</a:t>
            </a:r>
            <a:r>
              <a:rPr lang="en-US" altLang="zh-TW" dirty="0">
                <a:sym typeface="微軟正黑體" panose="020B0604030504040204" pitchFamily="34" charset="-120"/>
              </a:rPr>
              <a:t>MEMS</a:t>
            </a:r>
            <a:r>
              <a:rPr lang="zh-CN" altLang="zh-TW" dirty="0">
                <a:sym typeface="微軟正黑體" panose="020B0604030504040204" pitchFamily="34" charset="-120"/>
              </a:rPr>
              <a:t>感測器與前置放大器</a:t>
            </a:r>
            <a:r>
              <a:rPr lang="en-US" altLang="zh-TW" dirty="0">
                <a:sym typeface="微軟正黑體" panose="020B0604030504040204" pitchFamily="34" charset="-120"/>
              </a:rPr>
              <a:t>ASIC</a:t>
            </a:r>
            <a:endParaRPr lang="zh-TW" altLang="zh-TW" dirty="0">
              <a:sym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CN" altLang="zh-TW" b="1" dirty="0">
                <a:sym typeface="微軟正黑體" panose="020B0604030504040204" pitchFamily="34" charset="-120"/>
              </a:rPr>
              <a:t>應用為主</a:t>
            </a:r>
            <a:r>
              <a:rPr lang="en-US" altLang="zh-TW" b="1" dirty="0">
                <a:sym typeface="微軟正黑體" panose="020B0604030504040204" pitchFamily="34" charset="-120"/>
              </a:rPr>
              <a:t>﹕</a:t>
            </a:r>
            <a:r>
              <a:rPr lang="zh-TW" altLang="en-US" dirty="0">
                <a:solidFill>
                  <a:srgbClr val="0070C0"/>
                </a:solidFill>
                <a:sym typeface="微軟正黑體" panose="020B0604030504040204" pitchFamily="34" charset="-120"/>
              </a:rPr>
              <a:t>開發不同產品應用的</a:t>
            </a:r>
            <a:r>
              <a:rPr lang="en-US" altLang="zh-TW" dirty="0">
                <a:solidFill>
                  <a:srgbClr val="0070C0"/>
                </a:solidFill>
                <a:sym typeface="微軟正黑體" panose="020B0604030504040204" pitchFamily="34" charset="-120"/>
              </a:rPr>
              <a:t>MEMS</a:t>
            </a:r>
            <a:r>
              <a:rPr lang="zh-CN" altLang="zh-TW" dirty="0">
                <a:solidFill>
                  <a:srgbClr val="0070C0"/>
                </a:solidFill>
                <a:sym typeface="微軟正黑體" panose="020B0604030504040204" pitchFamily="34" charset="-120"/>
              </a:rPr>
              <a:t>與</a:t>
            </a:r>
            <a:r>
              <a:rPr lang="en-US" altLang="zh-TW" dirty="0">
                <a:solidFill>
                  <a:srgbClr val="0070C0"/>
                </a:solidFill>
                <a:sym typeface="微軟正黑體" panose="020B0604030504040204" pitchFamily="34" charset="-120"/>
              </a:rPr>
              <a:t>ASIC</a:t>
            </a:r>
            <a:r>
              <a:rPr lang="zh-TW" altLang="en-US" dirty="0"/>
              <a:t>，</a:t>
            </a:r>
            <a:r>
              <a:rPr lang="zh-TW" altLang="zh-TW" dirty="0"/>
              <a:t>在晶片組合下</a:t>
            </a:r>
            <a:r>
              <a:rPr lang="zh-TW" altLang="en-US" dirty="0">
                <a:sym typeface="微軟正黑體" panose="020B0604030504040204" pitchFamily="34" charset="-120"/>
              </a:rPr>
              <a:t>以滿足各種需求</a:t>
            </a:r>
            <a:endParaRPr lang="zh-TW" altLang="zh-TW" dirty="0">
              <a:sym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CN" altLang="zh-TW" b="1" dirty="0">
                <a:sym typeface="微軟正黑體" panose="020B0604030504040204" pitchFamily="34" charset="-120"/>
              </a:rPr>
              <a:t>完整測試</a:t>
            </a:r>
            <a:r>
              <a:rPr lang="en-US" altLang="zh-TW" b="1" dirty="0">
                <a:sym typeface="微軟正黑體" panose="020B0604030504040204" pitchFamily="34" charset="-120"/>
              </a:rPr>
              <a:t>﹕</a:t>
            </a:r>
            <a:r>
              <a:rPr lang="zh-CN" altLang="zh-TW" dirty="0">
                <a:sym typeface="微軟正黑體" panose="020B0604030504040204" pitchFamily="34" charset="-120"/>
              </a:rPr>
              <a:t>自研測試機台具備精准調適功能，</a:t>
            </a:r>
            <a:r>
              <a:rPr lang="zh-TW" altLang="en-US" dirty="0">
                <a:sym typeface="微軟正黑體" panose="020B0604030504040204" pitchFamily="34" charset="-120"/>
              </a:rPr>
              <a:t>以</a:t>
            </a:r>
            <a:r>
              <a:rPr lang="zh-TW" altLang="en-US" dirty="0">
                <a:solidFill>
                  <a:srgbClr val="0070C0"/>
                </a:solidFill>
                <a:sym typeface="微軟正黑體" panose="020B0604030504040204" pitchFamily="34" charset="-120"/>
              </a:rPr>
              <a:t>確保產品一致性</a:t>
            </a:r>
            <a:endParaRPr lang="en-US" altLang="zh-TW" dirty="0">
              <a:solidFill>
                <a:srgbClr val="0070C0"/>
              </a:solidFill>
              <a:sym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CN" altLang="zh-TW" b="1" dirty="0">
                <a:sym typeface="微軟正黑體" panose="020B0604030504040204" pitchFamily="34" charset="-120"/>
              </a:rPr>
              <a:t>專利保護</a:t>
            </a:r>
            <a:r>
              <a:rPr lang="en-US" altLang="zh-TW" b="1" dirty="0">
                <a:sym typeface="微軟正黑體" panose="020B0604030504040204" pitchFamily="34" charset="-120"/>
              </a:rPr>
              <a:t>﹕</a:t>
            </a:r>
            <a:r>
              <a:rPr lang="zh-TW" altLang="en-US" dirty="0">
                <a:sym typeface="微軟正黑體" panose="020B0604030504040204" pitchFamily="34" charset="-120"/>
              </a:rPr>
              <a:t>從晶片、封裝到測試，</a:t>
            </a:r>
            <a:r>
              <a:rPr lang="zh-CN" altLang="zh-TW" dirty="0">
                <a:sym typeface="微軟正黑體" panose="020B0604030504040204" pitchFamily="34" charset="-120"/>
              </a:rPr>
              <a:t>擁有</a:t>
            </a:r>
            <a:r>
              <a:rPr lang="zh-CN" altLang="zh-TW" dirty="0">
                <a:solidFill>
                  <a:srgbClr val="0070C0"/>
                </a:solidFill>
                <a:sym typeface="微軟正黑體" panose="020B0604030504040204" pitchFamily="34" charset="-120"/>
              </a:rPr>
              <a:t>全方位</a:t>
            </a:r>
            <a:r>
              <a:rPr lang="en-US" altLang="zh-CN" dirty="0">
                <a:solidFill>
                  <a:srgbClr val="0070C0"/>
                </a:solidFill>
                <a:sym typeface="微軟正黑體" panose="020B0604030504040204" pitchFamily="34" charset="-120"/>
              </a:rPr>
              <a:t>MEMS</a:t>
            </a:r>
            <a:r>
              <a:rPr lang="zh-CN" altLang="zh-TW" dirty="0">
                <a:solidFill>
                  <a:srgbClr val="0070C0"/>
                </a:solidFill>
                <a:sym typeface="微軟正黑體" panose="020B0604030504040204" pitchFamily="34" charset="-120"/>
              </a:rPr>
              <a:t>麥</a:t>
            </a:r>
            <a:r>
              <a:rPr lang="zh-TW" altLang="en-US" dirty="0">
                <a:solidFill>
                  <a:srgbClr val="0070C0"/>
                </a:solidFill>
                <a:sym typeface="微軟正黑體" panose="020B0604030504040204" pitchFamily="34" charset="-120"/>
              </a:rPr>
              <a:t>克風相關</a:t>
            </a:r>
            <a:r>
              <a:rPr lang="zh-CN" altLang="zh-TW" dirty="0">
                <a:solidFill>
                  <a:srgbClr val="0070C0"/>
                </a:solidFill>
                <a:sym typeface="微軟正黑體" panose="020B0604030504040204" pitchFamily="34" charset="-120"/>
              </a:rPr>
              <a:t>專利</a:t>
            </a:r>
            <a:endParaRPr lang="zh-TW" altLang="zh-TW" dirty="0">
              <a:solidFill>
                <a:srgbClr val="0070C0"/>
              </a:solidFill>
              <a:sym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CN" altLang="zh-TW" b="1" dirty="0">
                <a:sym typeface="微軟正黑體" panose="020B0604030504040204" pitchFamily="34" charset="-120"/>
              </a:rPr>
              <a:t>支援服務</a:t>
            </a:r>
            <a:r>
              <a:rPr lang="en-US" altLang="zh-TW" b="1" dirty="0">
                <a:sym typeface="微軟正黑體" panose="020B0604030504040204" pitchFamily="34" charset="-120"/>
              </a:rPr>
              <a:t>﹕</a:t>
            </a:r>
            <a:r>
              <a:rPr lang="en-US" altLang="zh-TW" dirty="0">
                <a:solidFill>
                  <a:srgbClr val="0070C0"/>
                </a:solidFill>
                <a:sym typeface="微軟正黑體" panose="020B0604030504040204" pitchFamily="34" charset="-120"/>
              </a:rPr>
              <a:t>FAE</a:t>
            </a:r>
            <a:r>
              <a:rPr lang="zh-TW" altLang="en-US" dirty="0">
                <a:solidFill>
                  <a:srgbClr val="0070C0"/>
                </a:solidFill>
                <a:sym typeface="微軟正黑體" panose="020B0604030504040204" pitchFamily="34" charset="-120"/>
              </a:rPr>
              <a:t>團隊</a:t>
            </a:r>
            <a:r>
              <a:rPr lang="zh-TW" altLang="en-US" dirty="0">
                <a:sym typeface="微軟正黑體" panose="020B0604030504040204" pitchFamily="34" charset="-120"/>
              </a:rPr>
              <a:t>從</a:t>
            </a:r>
            <a:r>
              <a:rPr lang="zh-CN" altLang="zh-TW" dirty="0">
                <a:sym typeface="微軟正黑體" panose="020B0604030504040204" pitchFamily="34" charset="-120"/>
              </a:rPr>
              <a:t>設計階段</a:t>
            </a:r>
            <a:r>
              <a:rPr lang="zh-TW" altLang="en-US" dirty="0">
                <a:sym typeface="微軟正黑體" panose="020B0604030504040204" pitchFamily="34" charset="-120"/>
              </a:rPr>
              <a:t>到</a:t>
            </a:r>
            <a:r>
              <a:rPr lang="zh-CN" altLang="zh-TW" dirty="0">
                <a:sym typeface="微軟正黑體" panose="020B0604030504040204" pitchFamily="34" charset="-120"/>
              </a:rPr>
              <a:t>生產階段提供專業的</a:t>
            </a:r>
            <a:r>
              <a:rPr lang="zh-TW" altLang="en-US" dirty="0">
                <a:sym typeface="微軟正黑體" panose="020B0604030504040204" pitchFamily="34" charset="-120"/>
              </a:rPr>
              <a:t>諮詢與指導</a:t>
            </a:r>
            <a:r>
              <a:rPr lang="zh-CN" altLang="zh-TW" dirty="0">
                <a:sym typeface="微軟正黑體" panose="020B0604030504040204" pitchFamily="34" charset="-120"/>
              </a:rPr>
              <a:t>服務</a:t>
            </a:r>
            <a:endParaRPr lang="zh-TW" altLang="zh-TW" dirty="0">
              <a:sym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en-US" b="1" dirty="0">
              <a:sym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7059881" y="375448"/>
            <a:ext cx="5087712" cy="2010469"/>
            <a:chOff x="4137350" y="970756"/>
            <a:chExt cx="3599801" cy="3531370"/>
          </a:xfrm>
        </p:grpSpPr>
        <p:sp>
          <p:nvSpPr>
            <p:cNvPr id="19" name="橢圓 18"/>
            <p:cNvSpPr/>
            <p:nvPr/>
          </p:nvSpPr>
          <p:spPr>
            <a:xfrm>
              <a:off x="4137350" y="970756"/>
              <a:ext cx="3599801" cy="3531370"/>
            </a:xfrm>
            <a:prstGeom prst="ellipse">
              <a:avLst/>
            </a:prstGeom>
            <a:solidFill>
              <a:srgbClr val="77849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5676" tIns="37838" rIns="75676" bIns="37838" anchor="ctr"/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微軟正黑體" panose="020B0604030504040204" pitchFamily="34" charset="-12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5022602" y="1917666"/>
              <a:ext cx="1669850" cy="1776214"/>
            </a:xfrm>
            <a:prstGeom prst="ellipse">
              <a:avLst/>
            </a:prstGeom>
            <a:noFill/>
            <a:ln w="57150" cap="flat" cmpd="sng" algn="ctr">
              <a:solidFill>
                <a:srgbClr val="649EB2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微軟正黑體" panose="020B0604030504040204" pitchFamily="34" charset="-120"/>
              </a:endParaRPr>
            </a:p>
          </p:txBody>
        </p:sp>
        <p:sp>
          <p:nvSpPr>
            <p:cNvPr id="21" name="文字方塊 7"/>
            <p:cNvSpPr txBox="1">
              <a:spLocks noChangeArrowheads="1"/>
            </p:cNvSpPr>
            <p:nvPr/>
          </p:nvSpPr>
          <p:spPr bwMode="auto">
            <a:xfrm rot="16200000">
              <a:off x="4293089" y="1907440"/>
              <a:ext cx="580973" cy="81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75676" tIns="37838" rIns="75676" bIns="37838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6A868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資源合理配置</a:t>
              </a:r>
            </a:p>
          </p:txBody>
        </p:sp>
        <p:sp>
          <p:nvSpPr>
            <p:cNvPr id="22" name="文字方塊 18"/>
            <p:cNvSpPr txBox="1">
              <a:spLocks noChangeArrowheads="1"/>
            </p:cNvSpPr>
            <p:nvPr/>
          </p:nvSpPr>
          <p:spPr bwMode="auto">
            <a:xfrm rot="16200000">
              <a:off x="5609320" y="3479385"/>
              <a:ext cx="580973" cy="114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75676" tIns="37838" rIns="75676" bIns="37838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6A868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整體考慮</a:t>
              </a:r>
              <a:br>
                <a:rPr kumimoji="0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6A868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</a:br>
              <a:r>
                <a:rPr kumimoji="0" lang="zh-TW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6A868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目標與限制</a:t>
              </a:r>
            </a:p>
          </p:txBody>
        </p:sp>
        <p:sp>
          <p:nvSpPr>
            <p:cNvPr id="23" name="橢圓 22"/>
            <p:cNvSpPr/>
            <p:nvPr/>
          </p:nvSpPr>
          <p:spPr>
            <a:xfrm>
              <a:off x="6219374" y="2627179"/>
              <a:ext cx="1289053" cy="1239837"/>
            </a:xfrm>
            <a:prstGeom prst="ellipse">
              <a:avLst/>
            </a:prstGeom>
            <a:solidFill>
              <a:srgbClr val="6A86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5676" tIns="37838" rIns="75676" bIns="37838" anchor="ctr"/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封裝</a:t>
              </a:r>
              <a:b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</a:br>
              <a:r>
                <a:rPr kumimoji="0" lang="zh-TW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技術部門</a:t>
              </a:r>
            </a:p>
          </p:txBody>
        </p:sp>
        <p:sp>
          <p:nvSpPr>
            <p:cNvPr id="24" name="橢圓 23"/>
            <p:cNvSpPr/>
            <p:nvPr/>
          </p:nvSpPr>
          <p:spPr>
            <a:xfrm>
              <a:off x="4229114" y="2610216"/>
              <a:ext cx="1250951" cy="1239838"/>
            </a:xfrm>
            <a:prstGeom prst="ellipse">
              <a:avLst/>
            </a:prstGeom>
            <a:solidFill>
              <a:srgbClr val="649EB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5676" tIns="37838" rIns="75676" bIns="37838" anchor="ctr"/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ASIC</a:t>
              </a:r>
              <a:b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</a:br>
              <a:r>
                <a:rPr kumimoji="0" lang="zh-TW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研發部門</a:t>
              </a:r>
            </a:p>
          </p:txBody>
        </p:sp>
        <p:sp>
          <p:nvSpPr>
            <p:cNvPr id="25" name="橢圓 24"/>
            <p:cNvSpPr/>
            <p:nvPr/>
          </p:nvSpPr>
          <p:spPr>
            <a:xfrm>
              <a:off x="5320508" y="1197044"/>
              <a:ext cx="1233487" cy="1241425"/>
            </a:xfrm>
            <a:prstGeom prst="ellipse">
              <a:avLst/>
            </a:prstGeom>
            <a:solidFill>
              <a:srgbClr val="3177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5676" tIns="37838" rIns="75676" bIns="37838" anchor="ctr"/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Sensor</a:t>
              </a:r>
              <a:br>
                <a:rPr kumimoji="0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</a:br>
              <a:r>
                <a:rPr kumimoji="0" lang="zh-TW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研發部門</a:t>
              </a:r>
            </a:p>
          </p:txBody>
        </p:sp>
        <p:sp>
          <p:nvSpPr>
            <p:cNvPr id="26" name="文字方塊 18"/>
            <p:cNvSpPr txBox="1">
              <a:spLocks noChangeArrowheads="1"/>
            </p:cNvSpPr>
            <p:nvPr/>
          </p:nvSpPr>
          <p:spPr bwMode="auto">
            <a:xfrm rot="16200000">
              <a:off x="6708459" y="1849349"/>
              <a:ext cx="874034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75676" tIns="37838" rIns="75676" bIns="37838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6A868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務實處理工程問題</a:t>
              </a:r>
            </a:p>
          </p:txBody>
        </p:sp>
      </p:grpSp>
      <p:sp>
        <p:nvSpPr>
          <p:cNvPr id="17" name="圓角矩形 16"/>
          <p:cNvSpPr/>
          <p:nvPr/>
        </p:nvSpPr>
        <p:spPr>
          <a:xfrm>
            <a:off x="8196727" y="0"/>
            <a:ext cx="2685696" cy="413677"/>
          </a:xfrm>
          <a:prstGeom prst="roundRect">
            <a:avLst/>
          </a:prstGeom>
          <a:gradFill flip="none" rotWithShape="1">
            <a:gsLst>
              <a:gs pos="0">
                <a:srgbClr val="649EB2">
                  <a:lumMod val="67000"/>
                </a:srgbClr>
              </a:gs>
              <a:gs pos="48000">
                <a:srgbClr val="649EB2">
                  <a:lumMod val="97000"/>
                  <a:lumOff val="3000"/>
                </a:srgbClr>
              </a:gs>
              <a:gs pos="100000">
                <a:srgbClr val="649EB2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lIns="75676" tIns="37838" rIns="75676" bIns="37838" anchor="ctr"/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率先建構完整芯片研發團隊</a:t>
            </a:r>
          </a:p>
        </p:txBody>
      </p:sp>
    </p:spTree>
    <p:extLst>
      <p:ext uri="{BB962C8B-B14F-4D97-AF65-F5344CB8AC3E}">
        <p14:creationId xmlns:p14="http://schemas.microsoft.com/office/powerpoint/2010/main" val="202104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微軟正黑體" panose="020B0604030504040204" pitchFamily="34" charset="-120"/>
              </a:rPr>
              <a:t>3S MEMS </a:t>
            </a:r>
            <a:r>
              <a:rPr lang="zh-CN" altLang="en-US" dirty="0">
                <a:sym typeface="微軟正黑體" panose="020B0604030504040204" pitchFamily="34" charset="-120"/>
              </a:rPr>
              <a:t>麥克風</a:t>
            </a:r>
            <a:r>
              <a:rPr lang="zh-CN" altLang="zh-TW" dirty="0">
                <a:sym typeface="微軟正黑體" panose="020B0604030504040204" pitchFamily="34" charset="-120"/>
              </a:rPr>
              <a:t>產品</a:t>
            </a:r>
            <a:r>
              <a:rPr lang="zh-TW" altLang="en-US" dirty="0">
                <a:sym typeface="微軟正黑體" panose="020B0604030504040204" pitchFamily="34" charset="-120"/>
              </a:rPr>
              <a:t>一致性高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21256" y="3707582"/>
            <a:ext cx="1497526" cy="261610"/>
          </a:xfrm>
          <a:prstGeom prst="rect">
            <a:avLst/>
          </a:prstGeom>
          <a:solidFill>
            <a:srgbClr val="EFEFEF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感度分佈</a:t>
            </a:r>
            <a:r>
              <a:rPr lang="en-US" altLang="zh-TW" sz="1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(≈100Kpcs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05173" y="3504625"/>
            <a:ext cx="870751" cy="253916"/>
          </a:xfrm>
          <a:prstGeom prst="rect">
            <a:avLst/>
          </a:prstGeom>
          <a:solidFill>
            <a:srgbClr val="EFEFE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感度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en-US" altLang="zh-TW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dBFS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12724" y="2082907"/>
            <a:ext cx="319318" cy="738664"/>
          </a:xfrm>
          <a:prstGeom prst="rect">
            <a:avLst/>
          </a:prstGeom>
          <a:solidFill>
            <a:srgbClr val="EFEFE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樣</a:t>
            </a:r>
            <a:endParaRPr kumimoji="0" lang="en-US" altLang="zh-TW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品</a:t>
            </a:r>
            <a:endParaRPr kumimoji="0" lang="en-US" altLang="zh-TW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數</a:t>
            </a:r>
            <a:endParaRPr kumimoji="0" lang="en-US" altLang="zh-TW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量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126349" y="1213174"/>
            <a:ext cx="3332138" cy="40187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5676" tIns="37838" rIns="75676" bIns="37838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感度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一致性高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Meiryo" pitchFamily="34" charset="-128"/>
                <a:sym typeface="微軟正黑體" panose="020B0604030504040204" pitchFamily="34" charset="-120"/>
              </a:rPr>
              <a:t>±1dB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 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887" y="3934081"/>
            <a:ext cx="3205117" cy="268839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662" y="1727283"/>
            <a:ext cx="2958360" cy="1835313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5855772" y="1518517"/>
            <a:ext cx="2294830" cy="451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1-lot Phase Deviation</a:t>
            </a:r>
            <a:endParaRPr lang="zh-TW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內容版面配置區 4"/>
          <p:cNvGraphicFramePr>
            <a:graphicFrameLocks noGrp="1"/>
          </p:cNvGraphicFramePr>
          <p:nvPr>
            <p:ph idx="1"/>
          </p:nvPr>
        </p:nvGraphicFramePr>
        <p:xfrm>
          <a:off x="5931716" y="1858488"/>
          <a:ext cx="6152027" cy="508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752">
                  <a:extLst>
                    <a:ext uri="{9D8B030D-6E8A-4147-A177-3AD203B41FA5}">
                      <a16:colId xmlns:a16="http://schemas.microsoft.com/office/drawing/2014/main" val="4133264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6857992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186341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420240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189871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725423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997074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878533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287518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8828085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187053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576792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498334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280096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8026011"/>
                    </a:ext>
                  </a:extLst>
                </a:gridCol>
                <a:gridCol w="411275">
                  <a:extLst>
                    <a:ext uri="{9D8B030D-6E8A-4147-A177-3AD203B41FA5}">
                      <a16:colId xmlns:a16="http://schemas.microsoft.com/office/drawing/2014/main" val="242865564"/>
                    </a:ext>
                  </a:extLst>
                </a:gridCol>
              </a:tblGrid>
              <a:tr h="954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Sample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Frequency (Hz)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629480"/>
                  </a:ext>
                </a:extLst>
              </a:tr>
              <a:tr h="1083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100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200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300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500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700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1000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2000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3000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328764"/>
                  </a:ext>
                </a:extLst>
              </a:tr>
              <a:tr h="108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MAX-MIN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538879"/>
                  </a:ext>
                </a:extLst>
              </a:tr>
            </a:tbl>
          </a:graphicData>
        </a:graphic>
      </p:graphicFrame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763" y="2392877"/>
            <a:ext cx="3589248" cy="1705354"/>
          </a:xfrm>
          <a:prstGeom prst="rect">
            <a:avLst/>
          </a:prstGeom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5885459" y="4215740"/>
            <a:ext cx="2242886" cy="354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2-lot Phase Deviation</a:t>
            </a:r>
            <a:endParaRPr lang="zh-TW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內容版面配置區 4"/>
          <p:cNvGraphicFramePr>
            <a:graphicFrameLocks/>
          </p:cNvGraphicFramePr>
          <p:nvPr/>
        </p:nvGraphicFramePr>
        <p:xfrm>
          <a:off x="5949542" y="4529617"/>
          <a:ext cx="6139539" cy="508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755">
                  <a:extLst>
                    <a:ext uri="{9D8B030D-6E8A-4147-A177-3AD203B41FA5}">
                      <a16:colId xmlns:a16="http://schemas.microsoft.com/office/drawing/2014/main" val="4133264004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val="2968579925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val="1818634140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val="3442024067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val="3518987113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val="1272542384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val="2699707428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val="2887853360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val="528751808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val="3588280858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val="2618705344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val="2957679240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val="3549833426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val="2228009611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val="2898026011"/>
                    </a:ext>
                  </a:extLst>
                </a:gridCol>
                <a:gridCol w="414210">
                  <a:extLst>
                    <a:ext uri="{9D8B030D-6E8A-4147-A177-3AD203B41FA5}">
                      <a16:colId xmlns:a16="http://schemas.microsoft.com/office/drawing/2014/main" val="242865564"/>
                    </a:ext>
                  </a:extLst>
                </a:gridCol>
              </a:tblGrid>
              <a:tr h="140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Sample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Frequency (Hz)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629480"/>
                  </a:ext>
                </a:extLst>
              </a:tr>
              <a:tr h="1467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100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200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300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500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700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1000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2000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3000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328764"/>
                  </a:ext>
                </a:extLst>
              </a:tr>
              <a:tr h="146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MAX-MIN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538879"/>
                  </a:ext>
                </a:extLst>
              </a:tr>
            </a:tbl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912" y="5071620"/>
            <a:ext cx="3586348" cy="1713061"/>
          </a:xfrm>
          <a:prstGeom prst="rect">
            <a:avLst/>
          </a:prstGeom>
        </p:spPr>
      </p:pic>
      <p:sp>
        <p:nvSpPr>
          <p:cNvPr id="17" name="圓角矩形 16"/>
          <p:cNvSpPr/>
          <p:nvPr/>
        </p:nvSpPr>
        <p:spPr>
          <a:xfrm>
            <a:off x="5904196" y="1199408"/>
            <a:ext cx="3332138" cy="39656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5676" tIns="37838" rIns="75676" bIns="37838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zh-TW" altLang="en-US" b="1" noProof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相位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一致性高</a:t>
            </a:r>
            <a:endParaRPr lang="zh-TW" altLang="en-US" b="1" baseline="300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Meiryo" pitchFamily="34" charset="-128"/>
              <a:sym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784276" y="1603169"/>
            <a:ext cx="2667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D-mic SPH Bottom (3SM222KMB1HA-P)</a:t>
            </a:r>
            <a:endParaRPr lang="zh-TW" altLang="en-US" sz="12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8245038" y="3567586"/>
            <a:ext cx="2290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b="1" dirty="0">
                <a:solidFill>
                  <a:srgbClr val="000000"/>
                </a:solidFill>
                <a:latin typeface="Arial" panose="020B0604020202020204" pitchFamily="34" charset="0"/>
              </a:rPr>
              <a:t>Lot</a:t>
            </a:r>
            <a:r>
              <a:rPr lang="zh-TW" altLang="en-US" sz="105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050" b="1" dirty="0">
                <a:solidFill>
                  <a:srgbClr val="000000"/>
                </a:solidFill>
                <a:latin typeface="Arial" panose="020B0604020202020204" pitchFamily="34" charset="0"/>
              </a:rPr>
              <a:t>1 : L29M H005 </a:t>
            </a:r>
            <a:endParaRPr lang="zh-TW" altLang="en-US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250976" y="6262091"/>
            <a:ext cx="2290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b="1" dirty="0">
                <a:solidFill>
                  <a:srgbClr val="000000"/>
                </a:solidFill>
                <a:latin typeface="Arial" panose="020B0604020202020204" pitchFamily="34" charset="0"/>
              </a:rPr>
              <a:t>Lot</a:t>
            </a:r>
            <a:r>
              <a:rPr lang="zh-TW" altLang="en-US" sz="105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050" b="1" dirty="0">
                <a:solidFill>
                  <a:srgbClr val="000000"/>
                </a:solidFill>
                <a:latin typeface="Arial" panose="020B0604020202020204" pitchFamily="34" charset="0"/>
              </a:rPr>
              <a:t>2  : L28L H003 </a:t>
            </a:r>
            <a:endParaRPr lang="zh-TW" altLang="en-US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243059" y="6077238"/>
            <a:ext cx="2290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b="1" dirty="0">
                <a:solidFill>
                  <a:srgbClr val="000000"/>
                </a:solidFill>
                <a:latin typeface="Arial" panose="020B0604020202020204" pitchFamily="34" charset="0"/>
              </a:rPr>
              <a:t>Lot</a:t>
            </a:r>
            <a:r>
              <a:rPr lang="zh-TW" altLang="en-US" sz="105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050" b="1" dirty="0">
                <a:solidFill>
                  <a:srgbClr val="000000"/>
                </a:solidFill>
                <a:latin typeface="Arial" panose="020B0604020202020204" pitchFamily="34" charset="0"/>
              </a:rPr>
              <a:t>1 : L29M H005 </a:t>
            </a:r>
            <a:endParaRPr lang="zh-TW" altLang="en-US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510157" y="2616531"/>
            <a:ext cx="2486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同個</a:t>
            </a:r>
            <a:r>
              <a:rPr lang="en-US" altLang="zh-TW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lot Phase </a:t>
            </a:r>
            <a:r>
              <a:rPr lang="zh-TW" altLang="en-US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最大差異為</a:t>
            </a:r>
            <a:r>
              <a:rPr lang="en-US" altLang="zh-TW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1200" b="1" baseline="30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以內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9472553" y="5227123"/>
            <a:ext cx="2456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en-US" altLang="zh-TW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lot Phase </a:t>
            </a:r>
            <a:r>
              <a:rPr lang="zh-TW" altLang="en-US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最大差異為</a:t>
            </a:r>
            <a:r>
              <a:rPr lang="en-US" altLang="zh-TW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1200" b="1" baseline="30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以內</a:t>
            </a: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89" y="99484"/>
            <a:ext cx="2755311" cy="125727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9607138" y="3497012"/>
            <a:ext cx="247600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選用相同批號晶圓可進一步優化相位一致性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249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ym typeface="微軟正黑體" panose="020B0604030504040204" pitchFamily="34" charset="-120"/>
              </a:rPr>
              <a:t>全系列 </a:t>
            </a:r>
            <a:r>
              <a:rPr lang="en-US" altLang="zh-TW" dirty="0">
                <a:sym typeface="微軟正黑體" panose="020B0604030504040204" pitchFamily="34" charset="-120"/>
              </a:rPr>
              <a:t>MEMS </a:t>
            </a:r>
            <a:r>
              <a:rPr lang="zh-TW" altLang="en-US" dirty="0">
                <a:sym typeface="微軟正黑體" panose="020B0604030504040204" pitchFamily="34" charset="-120"/>
              </a:rPr>
              <a:t>麥克風供應商</a:t>
            </a:r>
            <a:r>
              <a:rPr lang="zh-TW" altLang="zh-TW" dirty="0">
                <a:sym typeface="微軟正黑體" panose="020B0604030504040204" pitchFamily="34" charset="-120"/>
              </a:rPr>
              <a:t>–</a:t>
            </a:r>
            <a:r>
              <a:rPr lang="en-US" altLang="zh-TW" dirty="0">
                <a:sym typeface="微軟正黑體" panose="020B0604030504040204" pitchFamily="34" charset="-120"/>
              </a:rPr>
              <a:t> 3S</a:t>
            </a:r>
            <a:endParaRPr lang="zh-TW" altLang="en-US" dirty="0">
              <a:sym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 bwMode="auto">
          <a:xfrm>
            <a:off x="1144270" y="3295011"/>
            <a:ext cx="9767583" cy="242093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endParaRPr lang="zh-TW" altLang="en-US" b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  <a:sym typeface="微軟正黑體" panose="020B0604030504040204" pitchFamily="34" charset="-120"/>
            </a:endParaRPr>
          </a:p>
        </p:txBody>
      </p:sp>
      <p:sp>
        <p:nvSpPr>
          <p:cNvPr id="14" name="文字方塊 1"/>
          <p:cNvSpPr txBox="1">
            <a:spLocks noChangeArrowheads="1"/>
          </p:cNvSpPr>
          <p:nvPr/>
        </p:nvSpPr>
        <p:spPr bwMode="auto">
          <a:xfrm>
            <a:off x="1240440" y="2799749"/>
            <a:ext cx="3889414" cy="35394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zh-TW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Sensor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組合</a:t>
            </a:r>
          </a:p>
        </p:txBody>
      </p:sp>
      <p:sp>
        <p:nvSpPr>
          <p:cNvPr id="17" name="文字方塊 1"/>
          <p:cNvSpPr txBox="1">
            <a:spLocks noChangeArrowheads="1"/>
          </p:cNvSpPr>
          <p:nvPr/>
        </p:nvSpPr>
        <p:spPr bwMode="auto">
          <a:xfrm>
            <a:off x="6192077" y="2791867"/>
            <a:ext cx="3388321" cy="3588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>
              <a:lnSpc>
                <a:spcPct val="85000"/>
              </a:lnSpc>
              <a:spcBef>
                <a:spcPct val="50000"/>
              </a:spcBef>
              <a:defRPr sz="16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defRPr sz="1600" b="1"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1600" b="1"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1600" b="1"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1600" b="1"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>
                <a:solidFill>
                  <a:srgbClr val="0D1107"/>
                </a:solidFill>
                <a:sym typeface="微軟正黑體" panose="020B0604030504040204" pitchFamily="34" charset="-120"/>
              </a:rPr>
              <a:t>ASIC</a:t>
            </a:r>
            <a:r>
              <a:rPr lang="zh-TW" altLang="en-US" sz="2000" dirty="0">
                <a:solidFill>
                  <a:srgbClr val="0D1107"/>
                </a:solidFill>
                <a:sym typeface="微軟正黑體" panose="020B0604030504040204" pitchFamily="34" charset="-120"/>
              </a:rPr>
              <a:t>組合</a:t>
            </a:r>
          </a:p>
        </p:txBody>
      </p:sp>
      <p:sp>
        <p:nvSpPr>
          <p:cNvPr id="18" name="手繪多邊形 17"/>
          <p:cNvSpPr/>
          <p:nvPr/>
        </p:nvSpPr>
        <p:spPr bwMode="auto">
          <a:xfrm>
            <a:off x="1419491" y="4278822"/>
            <a:ext cx="1188000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solidFill>
            <a:srgbClr val="6A85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240274"/>
              <a:satOff val="3751"/>
              <a:lumOff val="18641"/>
              <a:alphaOff val="0"/>
            </a:schemeClr>
          </a:fillRef>
          <a:effectRef idx="2">
            <a:schemeClr val="accent1">
              <a:shade val="50000"/>
              <a:hueOff val="-240274"/>
              <a:satOff val="3751"/>
              <a:lumOff val="18641"/>
              <a:alphaOff val="0"/>
            </a:schemeClr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高訊噪比</a:t>
            </a:r>
          </a:p>
        </p:txBody>
      </p:sp>
      <p:sp>
        <p:nvSpPr>
          <p:cNvPr id="22" name="手繪多邊形 21"/>
          <p:cNvSpPr/>
          <p:nvPr/>
        </p:nvSpPr>
        <p:spPr bwMode="auto">
          <a:xfrm>
            <a:off x="2634228" y="4287354"/>
            <a:ext cx="1188000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solidFill>
            <a:srgbClr val="6A85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240274"/>
              <a:satOff val="3751"/>
              <a:lumOff val="18641"/>
              <a:alphaOff val="0"/>
            </a:schemeClr>
          </a:fillRef>
          <a:effectRef idx="2">
            <a:schemeClr val="accent1">
              <a:shade val="50000"/>
              <a:hueOff val="-240274"/>
              <a:satOff val="3751"/>
              <a:lumOff val="18641"/>
              <a:alphaOff val="0"/>
            </a:schemeClr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低訊噪比</a:t>
            </a:r>
          </a:p>
        </p:txBody>
      </p:sp>
      <p:sp>
        <p:nvSpPr>
          <p:cNvPr id="23" name="手繪多邊形 22"/>
          <p:cNvSpPr/>
          <p:nvPr/>
        </p:nvSpPr>
        <p:spPr bwMode="auto">
          <a:xfrm>
            <a:off x="2037162" y="3212666"/>
            <a:ext cx="1188000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solidFill>
            <a:srgbClr val="3076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480549"/>
              <a:satOff val="7502"/>
              <a:lumOff val="37282"/>
              <a:alphaOff val="0"/>
            </a:schemeClr>
          </a:fillRef>
          <a:effectRef idx="2">
            <a:schemeClr val="accent1">
              <a:shade val="50000"/>
              <a:hueOff val="-480549"/>
              <a:satOff val="7502"/>
              <a:lumOff val="37282"/>
              <a:alphaOff val="0"/>
            </a:schemeClr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defRPr/>
            </a:pP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高耐風壓</a:t>
            </a:r>
          </a:p>
        </p:txBody>
      </p:sp>
      <p:sp>
        <p:nvSpPr>
          <p:cNvPr id="3" name="加號 2"/>
          <p:cNvSpPr/>
          <p:nvPr/>
        </p:nvSpPr>
        <p:spPr>
          <a:xfrm>
            <a:off x="5266998" y="4152629"/>
            <a:ext cx="807720" cy="784074"/>
          </a:xfrm>
          <a:prstGeom prst="mathPlus">
            <a:avLst/>
          </a:prstGeom>
          <a:solidFill>
            <a:srgbClr val="3177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sp>
        <p:nvSpPr>
          <p:cNvPr id="30" name="手繪多邊形 29"/>
          <p:cNvSpPr/>
          <p:nvPr/>
        </p:nvSpPr>
        <p:spPr bwMode="auto">
          <a:xfrm>
            <a:off x="6400800" y="4369915"/>
            <a:ext cx="1289813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defRPr/>
            </a:pP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數位</a:t>
            </a:r>
            <a:endParaRPr lang="en-US" altLang="zh-TW" sz="1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defRPr/>
            </a:pP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PDM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介面</a:t>
            </a:r>
          </a:p>
        </p:txBody>
      </p:sp>
      <p:sp>
        <p:nvSpPr>
          <p:cNvPr id="31" name="手繪多邊形 30"/>
          <p:cNvSpPr/>
          <p:nvPr/>
        </p:nvSpPr>
        <p:spPr bwMode="auto">
          <a:xfrm>
            <a:off x="7080604" y="3299026"/>
            <a:ext cx="1188000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solidFill>
            <a:srgbClr val="47602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240274"/>
              <a:satOff val="3751"/>
              <a:lumOff val="18641"/>
              <a:alphaOff val="0"/>
            </a:schemeClr>
          </a:fillRef>
          <a:effectRef idx="2">
            <a:schemeClr val="accent1">
              <a:shade val="50000"/>
              <a:hueOff val="-240274"/>
              <a:satOff val="3751"/>
              <a:lumOff val="18641"/>
              <a:alphaOff val="0"/>
            </a:schemeClr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類比</a:t>
            </a:r>
            <a:endParaRPr lang="en-US" altLang="zh-TW" sz="1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單端介面</a:t>
            </a:r>
            <a:endParaRPr lang="en-US" altLang="zh-TW" sz="1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sp>
        <p:nvSpPr>
          <p:cNvPr id="32" name="手繪多邊形 31"/>
          <p:cNvSpPr/>
          <p:nvPr/>
        </p:nvSpPr>
        <p:spPr bwMode="auto">
          <a:xfrm>
            <a:off x="7730767" y="4359085"/>
            <a:ext cx="1188000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solidFill>
            <a:srgbClr val="33441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類比</a:t>
            </a:r>
            <a:endParaRPr lang="en-US" altLang="zh-TW" sz="1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單端介面電容濾波</a:t>
            </a:r>
          </a:p>
        </p:txBody>
      </p:sp>
      <p:sp>
        <p:nvSpPr>
          <p:cNvPr id="25" name="手繪多邊形 24"/>
          <p:cNvSpPr/>
          <p:nvPr/>
        </p:nvSpPr>
        <p:spPr bwMode="auto">
          <a:xfrm>
            <a:off x="8318277" y="3286366"/>
            <a:ext cx="1188000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solidFill>
            <a:srgbClr val="47602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240274"/>
              <a:satOff val="3751"/>
              <a:lumOff val="18641"/>
              <a:alphaOff val="0"/>
            </a:schemeClr>
          </a:fillRef>
          <a:effectRef idx="2">
            <a:schemeClr val="accent1">
              <a:shade val="50000"/>
              <a:hueOff val="-240274"/>
              <a:satOff val="3751"/>
              <a:lumOff val="18641"/>
              <a:alphaOff val="0"/>
            </a:schemeClr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類比</a:t>
            </a:r>
            <a:endParaRPr lang="en-US" altLang="zh-TW" sz="1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差分介面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10916023" y="3098990"/>
            <a:ext cx="1214682" cy="19492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zh-TW" altLang="en-US" sz="1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產品組合多樣性</a:t>
            </a:r>
            <a:endParaRPr lang="en-US" altLang="zh-TW" sz="1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  <a:sym typeface="微軟正黑體" panose="020B0604030504040204" pitchFamily="34" charset="-120"/>
            </a:endParaRPr>
          </a:p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zh-TW" altLang="en-US" sz="1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滿足諸多應用市場</a:t>
            </a:r>
          </a:p>
        </p:txBody>
      </p:sp>
      <p:sp>
        <p:nvSpPr>
          <p:cNvPr id="27" name="手繪多邊形 26"/>
          <p:cNvSpPr/>
          <p:nvPr/>
        </p:nvSpPr>
        <p:spPr bwMode="auto">
          <a:xfrm>
            <a:off x="3269293" y="3229526"/>
            <a:ext cx="1188000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solidFill>
            <a:srgbClr val="28444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480549"/>
              <a:satOff val="7502"/>
              <a:lumOff val="37282"/>
              <a:alphaOff val="0"/>
            </a:schemeClr>
          </a:fillRef>
          <a:effectRef idx="2">
            <a:schemeClr val="accent1">
              <a:shade val="50000"/>
              <a:hueOff val="-480549"/>
              <a:satOff val="7502"/>
              <a:lumOff val="37282"/>
              <a:alphaOff val="0"/>
            </a:schemeClr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defRPr/>
            </a:pP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抗光干擾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2692202" y="852701"/>
            <a:ext cx="5554980" cy="1902117"/>
            <a:chOff x="7328434" y="649141"/>
            <a:chExt cx="5554980" cy="1902117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24946" y="649141"/>
              <a:ext cx="2444708" cy="1902117"/>
            </a:xfrm>
            <a:prstGeom prst="rect">
              <a:avLst/>
            </a:prstGeom>
          </p:spPr>
        </p:pic>
        <p:cxnSp>
          <p:nvCxnSpPr>
            <p:cNvPr id="33" name="直線單箭頭接點 32"/>
            <p:cNvCxnSpPr>
              <a:stCxn id="34" idx="1"/>
            </p:cNvCxnSpPr>
            <p:nvPr/>
          </p:nvCxnSpPr>
          <p:spPr>
            <a:xfrm flipH="1">
              <a:off x="10452101" y="1146571"/>
              <a:ext cx="858518" cy="129779"/>
            </a:xfrm>
            <a:prstGeom prst="straightConnector1">
              <a:avLst/>
            </a:prstGeom>
            <a:ln w="19050">
              <a:solidFill>
                <a:srgbClr val="BD374A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文字方塊 33"/>
            <p:cNvSpPr txBox="1"/>
            <p:nvPr/>
          </p:nvSpPr>
          <p:spPr>
            <a:xfrm>
              <a:off x="11310619" y="992682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音孔</a:t>
              </a:r>
            </a:p>
          </p:txBody>
        </p:sp>
        <p:cxnSp>
          <p:nvCxnSpPr>
            <p:cNvPr id="35" name="直線單箭頭接點 34"/>
            <p:cNvCxnSpPr>
              <a:stCxn id="36" idx="3"/>
            </p:cNvCxnSpPr>
            <p:nvPr/>
          </p:nvCxnSpPr>
          <p:spPr>
            <a:xfrm>
              <a:off x="8905793" y="1112283"/>
              <a:ext cx="474641" cy="42098"/>
            </a:xfrm>
            <a:prstGeom prst="straightConnector1">
              <a:avLst/>
            </a:prstGeom>
            <a:ln w="19050">
              <a:solidFill>
                <a:srgbClr val="BD374A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8182518" y="95839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金屬殼</a:t>
              </a: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8201457" y="1407870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0070C0"/>
                  </a:solidFill>
                  <a:latin typeface="+mj-lt"/>
                  <a:ea typeface="微軟正黑體" panose="020B0604030504040204" pitchFamily="34" charset="-120"/>
                </a:rPr>
                <a:t>SENSOR</a:t>
              </a:r>
              <a:endParaRPr lang="zh-TW" altLang="en-US" sz="14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1334148" y="1449039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0D1107"/>
                  </a:solidFill>
                  <a:latin typeface="+mj-lt"/>
                  <a:ea typeface="微軟正黑體" panose="020B0604030504040204" pitchFamily="34" charset="-120"/>
                </a:rPr>
                <a:t>ASIC</a:t>
              </a:r>
              <a:endParaRPr lang="zh-TW" altLang="en-US" sz="1400" b="1" dirty="0">
                <a:solidFill>
                  <a:srgbClr val="0D1107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cxnSp>
          <p:nvCxnSpPr>
            <p:cNvPr id="43" name="直線單箭頭接點 42"/>
            <p:cNvCxnSpPr>
              <a:stCxn id="37" idx="3"/>
            </p:cNvCxnSpPr>
            <p:nvPr/>
          </p:nvCxnSpPr>
          <p:spPr>
            <a:xfrm flipV="1">
              <a:off x="8964808" y="1365252"/>
              <a:ext cx="712592" cy="19650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>
              <a:stCxn id="42" idx="1"/>
            </p:cNvCxnSpPr>
            <p:nvPr/>
          </p:nvCxnSpPr>
          <p:spPr>
            <a:xfrm flipH="1" flipV="1">
              <a:off x="10550144" y="1536175"/>
              <a:ext cx="784004" cy="66753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文字方塊 46"/>
            <p:cNvSpPr txBox="1"/>
            <p:nvPr/>
          </p:nvSpPr>
          <p:spPr>
            <a:xfrm>
              <a:off x="8778362" y="2083677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PCB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9" name="直線單箭頭接點 48"/>
            <p:cNvCxnSpPr/>
            <p:nvPr/>
          </p:nvCxnSpPr>
          <p:spPr>
            <a:xfrm flipV="1">
              <a:off x="9134815" y="1867973"/>
              <a:ext cx="229126" cy="275080"/>
            </a:xfrm>
            <a:prstGeom prst="straightConnector1">
              <a:avLst/>
            </a:prstGeom>
            <a:ln w="19050">
              <a:solidFill>
                <a:srgbClr val="BD374A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0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434" y="1466442"/>
              <a:ext cx="895827" cy="944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5678" y="1466500"/>
              <a:ext cx="1037736" cy="93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2" name="直線單箭頭接點 51"/>
            <p:cNvCxnSpPr/>
            <p:nvPr/>
          </p:nvCxnSpPr>
          <p:spPr>
            <a:xfrm flipV="1">
              <a:off x="10039505" y="1492251"/>
              <a:ext cx="95096" cy="714880"/>
            </a:xfrm>
            <a:prstGeom prst="straightConnector1">
              <a:avLst/>
            </a:prstGeom>
            <a:ln w="19050">
              <a:solidFill>
                <a:srgbClr val="BD374A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文字方塊 52"/>
            <p:cNvSpPr txBox="1"/>
            <p:nvPr/>
          </p:nvSpPr>
          <p:spPr>
            <a:xfrm>
              <a:off x="9766086" y="2170766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latin typeface="+mj-lt"/>
                  <a:ea typeface="微軟正黑體" panose="020B0604030504040204" pitchFamily="34" charset="-120"/>
                </a:rPr>
                <a:t>金線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35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3450" y="22226"/>
            <a:ext cx="10515600" cy="1021112"/>
          </a:xfrm>
        </p:spPr>
        <p:txBody>
          <a:bodyPr>
            <a:normAutofit/>
          </a:bodyPr>
          <a:lstStyle/>
          <a:p>
            <a:r>
              <a:rPr kumimoji="1" lang="zh-TW" altLang="en-US" kern="0" dirty="0">
                <a:sym typeface="微軟正黑體" panose="020B0604030504040204" pitchFamily="34" charset="-120"/>
              </a:rPr>
              <a:t>創新應用</a:t>
            </a:r>
            <a:r>
              <a:rPr kumimoji="1" lang="en-US" altLang="zh-TW" kern="0" dirty="0">
                <a:sym typeface="微軟正黑體" panose="020B0604030504040204" pitchFamily="34" charset="-120"/>
              </a:rPr>
              <a:t>-</a:t>
            </a:r>
            <a:r>
              <a:rPr lang="en-US" altLang="zh-TW" dirty="0"/>
              <a:t>AI</a:t>
            </a:r>
            <a:r>
              <a:rPr lang="zh-TW" altLang="en-US" dirty="0"/>
              <a:t>偵測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3450" y="1256001"/>
            <a:ext cx="11284592" cy="4075433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1200"/>
              </a:spcBef>
              <a:buNone/>
            </a:pPr>
            <a:r>
              <a:rPr kumimoji="1" lang="en-US" altLang="zh-TW" sz="1800" kern="0" dirty="0">
                <a:sym typeface="微軟正黑體" panose="020B0604030504040204" pitchFamily="34" charset="-120"/>
              </a:rPr>
              <a:t>AI</a:t>
            </a:r>
            <a:r>
              <a:rPr kumimoji="1" lang="zh-TW" altLang="en-US" sz="1800" kern="0" dirty="0">
                <a:sym typeface="微軟正黑體" panose="020B0604030504040204" pitchFamily="34" charset="-120"/>
              </a:rPr>
              <a:t>技術的發展，放大了</a:t>
            </a:r>
            <a:r>
              <a:rPr kumimoji="1" lang="en-US" altLang="zh-TW" sz="1800" kern="0" dirty="0">
                <a:sym typeface="微軟正黑體" panose="020B0604030504040204" pitchFamily="34" charset="-120"/>
              </a:rPr>
              <a:t>MEMS</a:t>
            </a:r>
            <a:r>
              <a:rPr kumimoji="1" lang="zh-TW" altLang="en-US" sz="1800" kern="0" dirty="0">
                <a:sym typeface="微軟正黑體" panose="020B0604030504040204" pitchFamily="34" charset="-120"/>
              </a:rPr>
              <a:t>麥克風的價值，使其不再僅是聲音傳感器，進而成為智能系統重要組成，更驅動廣泛的創新應用</a:t>
            </a:r>
            <a:endParaRPr kumimoji="1" lang="en-US" altLang="zh-TW" sz="1800" kern="0" dirty="0">
              <a:sym typeface="微軟正黑體" panose="020B0604030504040204" pitchFamily="34" charset="-120"/>
            </a:endParaRPr>
          </a:p>
          <a:p>
            <a:pPr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zh-TW" altLang="en-US" sz="1800" b="1" kern="0" dirty="0">
                <a:sym typeface="微軟正黑體" panose="020B0604030504040204" pitchFamily="34" charset="-120"/>
              </a:rPr>
              <a:t>次聲波</a:t>
            </a:r>
            <a:r>
              <a:rPr kumimoji="1" lang="en-US" altLang="zh-TW" sz="1800" b="1" kern="0" dirty="0">
                <a:sym typeface="微軟正黑體" panose="020B0604030504040204" pitchFamily="34" charset="-120"/>
              </a:rPr>
              <a:t>(5Hz~20Hz)</a:t>
            </a:r>
            <a:r>
              <a:rPr kumimoji="1" lang="zh-TW" altLang="en-US" sz="1800" kern="0" dirty="0">
                <a:sym typeface="微軟正黑體" panose="020B0604030504040204" pitchFamily="34" charset="-120"/>
              </a:rPr>
              <a:t>可用於</a:t>
            </a:r>
            <a:r>
              <a:rPr kumimoji="1" lang="zh-TW" altLang="en-US" sz="1800" b="1" kern="0" dirty="0">
                <a:sym typeface="微軟正黑體" panose="020B0604030504040204" pitchFamily="34" charset="-120"/>
              </a:rPr>
              <a:t>醫療健康監測</a:t>
            </a:r>
            <a:r>
              <a:rPr kumimoji="1" lang="zh-TW" altLang="en-US" sz="1800" kern="0" dirty="0">
                <a:sym typeface="微軟正黑體" panose="020B0604030504040204" pitchFamily="34" charset="-120"/>
              </a:rPr>
              <a:t>，提供精確的生理數據</a:t>
            </a:r>
            <a:endParaRPr kumimoji="1" lang="en-US" altLang="zh-TW" sz="1800" kern="0" dirty="0">
              <a:sym typeface="微軟正黑體" panose="020B0604030504040204" pitchFamily="34" charset="-120"/>
            </a:endParaRPr>
          </a:p>
          <a:p>
            <a:pPr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zh-TW" altLang="en-US" sz="1800" b="1" kern="0" dirty="0">
                <a:sym typeface="微軟正黑體" panose="020B0604030504040204" pitchFamily="34" charset="-120"/>
              </a:rPr>
              <a:t>聲波</a:t>
            </a:r>
            <a:r>
              <a:rPr kumimoji="1" lang="en-US" altLang="zh-TW" sz="1800" b="1" kern="0" dirty="0">
                <a:sym typeface="微軟正黑體" panose="020B0604030504040204" pitchFamily="34" charset="-120"/>
              </a:rPr>
              <a:t>(20Hz~20KHz)</a:t>
            </a:r>
            <a:r>
              <a:rPr kumimoji="1" lang="zh-TW" altLang="en-US" sz="1800" kern="0" dirty="0">
                <a:sym typeface="微軟正黑體" panose="020B0604030504040204" pitchFamily="34" charset="-120"/>
              </a:rPr>
              <a:t>此頻段覆蓋人耳可聽範圍，</a:t>
            </a:r>
            <a:r>
              <a:rPr lang="zh-TW" altLang="en-US" sz="1800" dirty="0"/>
              <a:t>語音識別技術可用於</a:t>
            </a:r>
            <a:r>
              <a:rPr lang="zh-TW" altLang="en-US" sz="1800" b="1" dirty="0"/>
              <a:t>語音助理</a:t>
            </a:r>
            <a:r>
              <a:rPr lang="zh-TW" altLang="en-US" sz="1800" dirty="0"/>
              <a:t>，實現精準的指令控制、</a:t>
            </a:r>
            <a:r>
              <a:rPr kumimoji="1" lang="zh-TW" altLang="en-US" sz="1800" kern="0" dirty="0">
                <a:sym typeface="微軟正黑體" panose="020B0604030504040204" pitchFamily="34" charset="-120"/>
              </a:rPr>
              <a:t>人機互動</a:t>
            </a:r>
            <a:r>
              <a:rPr lang="zh-TW" altLang="en-US" sz="1800" dirty="0"/>
              <a:t>；</a:t>
            </a:r>
            <a:r>
              <a:rPr lang="zh-TW" altLang="en-US" sz="1800" b="1" dirty="0"/>
              <a:t>聲紋辨識</a:t>
            </a:r>
            <a:r>
              <a:rPr lang="zh-TW" altLang="en-US" sz="1800" dirty="0"/>
              <a:t>則能強化身份驗證，聲音數據可支持多語言語音翻譯與資訊搜尋檢索</a:t>
            </a:r>
            <a:endParaRPr kumimoji="1" lang="en-US" altLang="zh-TW" sz="1800" kern="0" dirty="0">
              <a:sym typeface="微軟正黑體" panose="020B0604030504040204" pitchFamily="34" charset="-120"/>
            </a:endParaRPr>
          </a:p>
          <a:p>
            <a:pPr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zh-TW" altLang="en-US" sz="1800" b="1" kern="0" dirty="0">
                <a:sym typeface="微軟正黑體" panose="020B0604030504040204" pitchFamily="34" charset="-120"/>
              </a:rPr>
              <a:t>超聲波</a:t>
            </a:r>
            <a:r>
              <a:rPr kumimoji="1" lang="en-US" altLang="zh-TW" sz="1800" b="1" kern="0" dirty="0">
                <a:sym typeface="微軟正黑體" panose="020B0604030504040204" pitchFamily="34" charset="-120"/>
              </a:rPr>
              <a:t>(20KHz~90KHz)</a:t>
            </a:r>
            <a:r>
              <a:rPr kumimoji="1" lang="zh-TW" altLang="en-US" sz="1800" kern="0" dirty="0">
                <a:sym typeface="微軟正黑體" panose="020B0604030504040204" pitchFamily="34" charset="-120"/>
              </a:rPr>
              <a:t>可應用於</a:t>
            </a:r>
            <a:r>
              <a:rPr kumimoji="1" lang="zh-TW" altLang="en-US" sz="1800" b="1" kern="0" dirty="0">
                <a:sym typeface="微軟正黑體" panose="020B0604030504040204" pitchFamily="34" charset="-120"/>
              </a:rPr>
              <a:t>氣體洩漏監測</a:t>
            </a:r>
            <a:r>
              <a:rPr kumimoji="1" lang="zh-TW" altLang="en-US" sz="1800" kern="0" dirty="0">
                <a:sym typeface="微軟正黑體" panose="020B0604030504040204" pitchFamily="34" charset="-120"/>
              </a:rPr>
              <a:t>和</a:t>
            </a:r>
            <a:r>
              <a:rPr kumimoji="1" lang="zh-TW" altLang="en-US" sz="1800" b="1" kern="0" dirty="0">
                <a:sym typeface="微軟正黑體" panose="020B0604030504040204" pitchFamily="34" charset="-120"/>
              </a:rPr>
              <a:t>馬達故障預兆監控</a:t>
            </a:r>
            <a:r>
              <a:rPr kumimoji="1" lang="zh-TW" altLang="en-US" sz="1800" kern="0" dirty="0">
                <a:sym typeface="微軟正黑體" panose="020B0604030504040204" pitchFamily="34" charset="-120"/>
              </a:rPr>
              <a:t>以監測環境的聲音，提升安全性</a:t>
            </a:r>
            <a:endParaRPr kumimoji="1" lang="en-US" altLang="zh-TW" sz="1800" kern="0" dirty="0">
              <a:sym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buNone/>
            </a:pPr>
            <a:r>
              <a:rPr kumimoji="1" lang="en-US" altLang="zh-TW" sz="1800" kern="0" dirty="0">
                <a:sym typeface="微軟正黑體" panose="020B0604030504040204" pitchFamily="34" charset="-120"/>
              </a:rPr>
              <a:t>3S</a:t>
            </a:r>
            <a:r>
              <a:rPr kumimoji="1" lang="zh-TW" altLang="en-US" sz="1800" kern="0" dirty="0">
                <a:sym typeface="微軟正黑體" panose="020B0604030504040204" pitchFamily="34" charset="-120"/>
              </a:rPr>
              <a:t>的麥克風能夠捕捉各種聲波頻率，</a:t>
            </a:r>
            <a:r>
              <a:rPr kumimoji="1" lang="zh-TW" altLang="en-US" sz="1800" kern="0" dirty="0"/>
              <a:t>可依客戶的頻響需求提供合適的</a:t>
            </a:r>
            <a:r>
              <a:rPr kumimoji="1" lang="en-US" altLang="zh-TW" sz="1800" kern="0" dirty="0"/>
              <a:t>A-mic</a:t>
            </a:r>
            <a:r>
              <a:rPr kumimoji="1" lang="zh-TW" altLang="en-US" sz="1800" kern="0" dirty="0"/>
              <a:t>，</a:t>
            </a:r>
            <a:r>
              <a:rPr kumimoji="1" lang="en-US" altLang="zh-TW" sz="1800" kern="0" dirty="0"/>
              <a:t>D-mic</a:t>
            </a:r>
            <a:r>
              <a:rPr kumimoji="1" lang="zh-TW" altLang="en-US" sz="1800" kern="0" dirty="0"/>
              <a:t>，</a:t>
            </a:r>
            <a:r>
              <a:rPr kumimoji="1" lang="en-US" altLang="zh-TW" sz="1800" kern="0" dirty="0"/>
              <a:t>Differential-mic</a:t>
            </a:r>
          </a:p>
        </p:txBody>
      </p:sp>
      <p:pic>
        <p:nvPicPr>
          <p:cNvPr id="9218" name="Picture 2" descr="繼IBM後，「Google健康」也開始裁員⋯醫療AI為什麼讓大廠一一敗退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26" y="4617119"/>
            <a:ext cx="2460588" cy="1581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837" y="4600700"/>
            <a:ext cx="2523707" cy="1581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Gas Leaks: What Are They, What Causes Them, and What to Do About Th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22" y="4617120"/>
            <a:ext cx="2569562" cy="1564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6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1656</Words>
  <Application>Microsoft Office PowerPoint</Application>
  <PresentationFormat>寬螢幕</PresentationFormat>
  <Paragraphs>388</Paragraphs>
  <Slides>25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38" baseType="lpstr">
      <vt:lpstr>Arial Unicode MS</vt:lpstr>
      <vt:lpstr>Barlow SemiCondensed Bold</vt:lpstr>
      <vt:lpstr>Barlow SemiCondensed Heavy</vt:lpstr>
      <vt:lpstr>Malgun Gothic</vt:lpstr>
      <vt:lpstr>Noto Sans T Chinese</vt:lpstr>
      <vt:lpstr>微軟正黑體</vt:lpstr>
      <vt:lpstr>標楷體</vt:lpstr>
      <vt:lpstr>Arial</vt:lpstr>
      <vt:lpstr>Calibri</vt:lpstr>
      <vt:lpstr>Tahoma</vt:lpstr>
      <vt:lpstr>Wingdings</vt:lpstr>
      <vt:lpstr>Office 佈景主題</vt:lpstr>
      <vt:lpstr>自訂設計</vt:lpstr>
      <vt:lpstr>2025年  投資人說明會  </vt:lpstr>
      <vt:lpstr>摘    要</vt:lpstr>
      <vt:lpstr>安全投資聲明 </vt:lpstr>
      <vt:lpstr>摘    要</vt:lpstr>
      <vt:lpstr>公司介紹</vt:lpstr>
      <vt:lpstr>3S MEMS 麥克風產品特點</vt:lpstr>
      <vt:lpstr>3S MEMS 麥克風產品一致性高</vt:lpstr>
      <vt:lpstr>全系列 MEMS 麥克風供應商– 3S</vt:lpstr>
      <vt:lpstr>創新應用-AI偵測</vt:lpstr>
      <vt:lpstr>停車輔助與自動停車 - NEW ADAS Sensor</vt:lpstr>
      <vt:lpstr>3S專利介紹</vt:lpstr>
      <vt:lpstr>3S 產品應用領域</vt:lpstr>
      <vt:lpstr>PowerPoint 簡報</vt:lpstr>
      <vt:lpstr>Flash控制IC–NAND Flash使用專家</vt:lpstr>
      <vt:lpstr>3S 快閃記憶體控制器優勢與發展 </vt:lpstr>
      <vt:lpstr>音訊IC-USB AUDIO (有線數位音效) </vt:lpstr>
      <vt:lpstr>3S USB 音訊控制器優勢與發展</vt:lpstr>
      <vt:lpstr>摘    要</vt:lpstr>
      <vt:lpstr>合併(個別)資產負債表</vt:lpstr>
      <vt:lpstr>合併(個別)綜合損益表</vt:lpstr>
      <vt:lpstr>銷貨-產品別</vt:lpstr>
      <vt:lpstr>未來展望</vt:lpstr>
      <vt:lpstr>摘    要</vt:lpstr>
      <vt:lpstr>問 與 答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3s_Tifo_Yang 楊淳芳</dc:creator>
  <cp:lastModifiedBy>3s_May_Chiu 邱淑燕</cp:lastModifiedBy>
  <cp:revision>112</cp:revision>
  <dcterms:created xsi:type="dcterms:W3CDTF">2021-03-05T08:31:32Z</dcterms:created>
  <dcterms:modified xsi:type="dcterms:W3CDTF">2025-12-24T04:24:30Z</dcterms:modified>
</cp:coreProperties>
</file>